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9" r:id="rId3"/>
    <p:sldId id="292" r:id="rId4"/>
    <p:sldId id="284" r:id="rId5"/>
    <p:sldId id="280" r:id="rId6"/>
    <p:sldId id="290" r:id="rId7"/>
    <p:sldId id="281" r:id="rId8"/>
    <p:sldId id="267" r:id="rId9"/>
    <p:sldId id="285" r:id="rId10"/>
    <p:sldId id="274" r:id="rId11"/>
    <p:sldId id="283" r:id="rId12"/>
    <p:sldId id="286" r:id="rId13"/>
    <p:sldId id="271" r:id="rId14"/>
    <p:sldId id="287" r:id="rId15"/>
    <p:sldId id="291" r:id="rId16"/>
    <p:sldId id="295" r:id="rId17"/>
    <p:sldId id="282" r:id="rId18"/>
    <p:sldId id="270" r:id="rId19"/>
    <p:sldId id="288" r:id="rId20"/>
    <p:sldId id="278" r:id="rId21"/>
    <p:sldId id="289" r:id="rId22"/>
    <p:sldId id="277" r:id="rId23"/>
    <p:sldId id="29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B55"/>
    <a:srgbClr val="5F4CEE"/>
    <a:srgbClr val="10F010"/>
    <a:srgbClr val="D3EBD5"/>
    <a:srgbClr val="80BFB7"/>
    <a:srgbClr val="01597F"/>
    <a:srgbClr val="0B87A1"/>
    <a:srgbClr val="034C66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76" d="100"/>
          <a:sy n="76" d="100"/>
        </p:scale>
        <p:origin x="53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Resnet50</a:t>
            </a:r>
          </a:p>
        </c:rich>
      </c:tx>
      <c:layout>
        <c:manualLayout>
          <c:xMode val="edge"/>
          <c:yMode val="edge"/>
          <c:x val="0.44428358735859774"/>
          <c:y val="2.1947873799725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95215811965812"/>
          <c:y val="0.3274035714285714"/>
          <c:w val="0.86182200854700852"/>
          <c:h val="0.5808829365079365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Sheet1!$F$1:$F$3</c:f>
              <c:strCache>
                <c:ptCount val="3"/>
                <c:pt idx="2">
                  <c:v>Val-Accuracy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Sheet1!$A$4:$A$28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xVal>
          <c:yVal>
            <c:numRef>
              <c:f>Sheet1!$F$4:$F$28</c:f>
              <c:numCache>
                <c:formatCode>0.000</c:formatCode>
                <c:ptCount val="25"/>
                <c:pt idx="0">
                  <c:v>0.93124997615814198</c:v>
                </c:pt>
                <c:pt idx="1">
                  <c:v>0.97083336114883401</c:v>
                </c:pt>
                <c:pt idx="2">
                  <c:v>0.95416665077209395</c:v>
                </c:pt>
                <c:pt idx="3">
                  <c:v>0.97291666269302302</c:v>
                </c:pt>
                <c:pt idx="4">
                  <c:v>0.96875</c:v>
                </c:pt>
                <c:pt idx="5">
                  <c:v>0.97083336114883401</c:v>
                </c:pt>
                <c:pt idx="6">
                  <c:v>0.96666663885116499</c:v>
                </c:pt>
                <c:pt idx="7">
                  <c:v>0.97500002384185702</c:v>
                </c:pt>
                <c:pt idx="8">
                  <c:v>0.97083336114883401</c:v>
                </c:pt>
                <c:pt idx="9">
                  <c:v>0.97083336114883401</c:v>
                </c:pt>
                <c:pt idx="10">
                  <c:v>0.97291666269302302</c:v>
                </c:pt>
                <c:pt idx="11">
                  <c:v>0.97083336114883401</c:v>
                </c:pt>
                <c:pt idx="12">
                  <c:v>0.96875</c:v>
                </c:pt>
                <c:pt idx="13">
                  <c:v>0.97291666269302302</c:v>
                </c:pt>
                <c:pt idx="14">
                  <c:v>0.97291666269302302</c:v>
                </c:pt>
                <c:pt idx="15">
                  <c:v>0.97083336114883401</c:v>
                </c:pt>
                <c:pt idx="16">
                  <c:v>0.97291666269302302</c:v>
                </c:pt>
                <c:pt idx="17">
                  <c:v>0.97083336114883401</c:v>
                </c:pt>
                <c:pt idx="18">
                  <c:v>0.97291666269302302</c:v>
                </c:pt>
                <c:pt idx="19">
                  <c:v>0.97291666269302302</c:v>
                </c:pt>
                <c:pt idx="20">
                  <c:v>0.97291666269302302</c:v>
                </c:pt>
                <c:pt idx="21">
                  <c:v>0.97083336114883401</c:v>
                </c:pt>
                <c:pt idx="22">
                  <c:v>0.97291666269302302</c:v>
                </c:pt>
                <c:pt idx="23">
                  <c:v>0.97500002384185702</c:v>
                </c:pt>
                <c:pt idx="24">
                  <c:v>0.97500002384185702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C39-4867-B83F-A3CA4BD7F07D}"/>
            </c:ext>
          </c:extLst>
        </c:ser>
        <c:ser>
          <c:idx val="1"/>
          <c:order val="1"/>
          <c:tx>
            <c:strRef>
              <c:f>Sheet1!$G$1:$G$3</c:f>
              <c:strCache>
                <c:ptCount val="3"/>
                <c:pt idx="2">
                  <c:v>Training Accuracy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Sheet1!$A$4:$A$28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xVal>
          <c:yVal>
            <c:numRef>
              <c:f>Sheet1!$G$4:$G$28</c:f>
              <c:numCache>
                <c:formatCode>0.000</c:formatCode>
                <c:ptCount val="25"/>
                <c:pt idx="0">
                  <c:v>0.75653207302093495</c:v>
                </c:pt>
                <c:pt idx="1">
                  <c:v>0.91864609718322698</c:v>
                </c:pt>
                <c:pt idx="2">
                  <c:v>0.94922804832458496</c:v>
                </c:pt>
                <c:pt idx="3">
                  <c:v>0.95605701208114602</c:v>
                </c:pt>
                <c:pt idx="4">
                  <c:v>0.96491748094558705</c:v>
                </c:pt>
                <c:pt idx="5">
                  <c:v>0.96318292617797796</c:v>
                </c:pt>
                <c:pt idx="6">
                  <c:v>0.95665085315704301</c:v>
                </c:pt>
                <c:pt idx="7">
                  <c:v>0.95902615785598699</c:v>
                </c:pt>
                <c:pt idx="8">
                  <c:v>0.96377670764923096</c:v>
                </c:pt>
                <c:pt idx="9">
                  <c:v>0.97060567140579201</c:v>
                </c:pt>
                <c:pt idx="10">
                  <c:v>0.972090244293212</c:v>
                </c:pt>
                <c:pt idx="11">
                  <c:v>0.96912115812301602</c:v>
                </c:pt>
                <c:pt idx="12">
                  <c:v>0.96941804885864202</c:v>
                </c:pt>
                <c:pt idx="13">
                  <c:v>0.96615201234817505</c:v>
                </c:pt>
                <c:pt idx="14">
                  <c:v>0.96763658523559504</c:v>
                </c:pt>
                <c:pt idx="15">
                  <c:v>0.972387194633483</c:v>
                </c:pt>
                <c:pt idx="16">
                  <c:v>0.97149646282196001</c:v>
                </c:pt>
                <c:pt idx="17">
                  <c:v>0.97327792644500699</c:v>
                </c:pt>
                <c:pt idx="18">
                  <c:v>0.972090244293212</c:v>
                </c:pt>
                <c:pt idx="19">
                  <c:v>0.96704274415969804</c:v>
                </c:pt>
                <c:pt idx="20">
                  <c:v>0.96407365798950195</c:v>
                </c:pt>
                <c:pt idx="21">
                  <c:v>0.96971493959426802</c:v>
                </c:pt>
                <c:pt idx="22">
                  <c:v>0.97416865825652998</c:v>
                </c:pt>
                <c:pt idx="23">
                  <c:v>0.97416865825652998</c:v>
                </c:pt>
                <c:pt idx="24">
                  <c:v>0.97357481718063299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C39-4867-B83F-A3CA4BD7F0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8992719"/>
        <c:axId val="825742575"/>
      </c:scatterChart>
      <c:valAx>
        <c:axId val="7389927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5742575"/>
        <c:crosses val="autoZero"/>
        <c:crossBetween val="midCat"/>
      </c:valAx>
      <c:valAx>
        <c:axId val="825742575"/>
        <c:scaling>
          <c:orientation val="minMax"/>
          <c:max val="1"/>
          <c:min val="0.4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99271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 LeNet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Sheet1!$H$1:$H$3</c:f>
              <c:strCache>
                <c:ptCount val="3"/>
                <c:pt idx="2">
                  <c:v>Val-Accuracy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Sheet1!$A$4:$A$28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xVal>
          <c:yVal>
            <c:numRef>
              <c:f>Sheet1!$H$4:$H$28</c:f>
              <c:numCache>
                <c:formatCode>0.000</c:formatCode>
                <c:ptCount val="25"/>
                <c:pt idx="0">
                  <c:v>0.96666663885116499</c:v>
                </c:pt>
                <c:pt idx="1">
                  <c:v>0.95208334922790505</c:v>
                </c:pt>
                <c:pt idx="2">
                  <c:v>0.96666663885116499</c:v>
                </c:pt>
                <c:pt idx="3">
                  <c:v>0.98333334922790505</c:v>
                </c:pt>
                <c:pt idx="4">
                  <c:v>0.98124998807907104</c:v>
                </c:pt>
                <c:pt idx="5">
                  <c:v>0.98541665077209395</c:v>
                </c:pt>
                <c:pt idx="6">
                  <c:v>0.97916668653488104</c:v>
                </c:pt>
                <c:pt idx="7">
                  <c:v>0.98333334922790505</c:v>
                </c:pt>
                <c:pt idx="8">
                  <c:v>0.97708332538604703</c:v>
                </c:pt>
                <c:pt idx="9">
                  <c:v>0.96249997615814198</c:v>
                </c:pt>
                <c:pt idx="10">
                  <c:v>0.97916668653488104</c:v>
                </c:pt>
                <c:pt idx="11">
                  <c:v>0.97916668653488104</c:v>
                </c:pt>
                <c:pt idx="12">
                  <c:v>0.98124998807907104</c:v>
                </c:pt>
                <c:pt idx="13">
                  <c:v>0.98333334922790505</c:v>
                </c:pt>
                <c:pt idx="14">
                  <c:v>0.97916668653488104</c:v>
                </c:pt>
                <c:pt idx="15">
                  <c:v>0.97916668653488104</c:v>
                </c:pt>
                <c:pt idx="16">
                  <c:v>0.98124998807907104</c:v>
                </c:pt>
                <c:pt idx="17">
                  <c:v>0.98124998807907104</c:v>
                </c:pt>
                <c:pt idx="18">
                  <c:v>0.98124998807907104</c:v>
                </c:pt>
                <c:pt idx="19">
                  <c:v>0.97500002384185702</c:v>
                </c:pt>
                <c:pt idx="20">
                  <c:v>0.97291666269302302</c:v>
                </c:pt>
                <c:pt idx="21">
                  <c:v>0.97708332538604703</c:v>
                </c:pt>
                <c:pt idx="22">
                  <c:v>0.97708332538604703</c:v>
                </c:pt>
                <c:pt idx="23">
                  <c:v>0.97708332538604703</c:v>
                </c:pt>
                <c:pt idx="24">
                  <c:v>0.98333334922790505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8AA-40A7-B91F-8B08105E5ADD}"/>
            </c:ext>
          </c:extLst>
        </c:ser>
        <c:ser>
          <c:idx val="1"/>
          <c:order val="1"/>
          <c:tx>
            <c:strRef>
              <c:f>Sheet1!$I$1:$I$3</c:f>
              <c:strCache>
                <c:ptCount val="3"/>
                <c:pt idx="2">
                  <c:v>Training Accuracy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Sheet1!$A$4:$A$28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xVal>
          <c:yVal>
            <c:numRef>
              <c:f>Sheet1!$I$4:$I$28</c:f>
              <c:numCache>
                <c:formatCode>0.000</c:formatCode>
                <c:ptCount val="25"/>
                <c:pt idx="0">
                  <c:v>0.79483371973037698</c:v>
                </c:pt>
                <c:pt idx="1">
                  <c:v>0.97773158550262396</c:v>
                </c:pt>
                <c:pt idx="2">
                  <c:v>0.98129451274871804</c:v>
                </c:pt>
                <c:pt idx="3">
                  <c:v>0.98693585395812899</c:v>
                </c:pt>
                <c:pt idx="4">
                  <c:v>0.98960804939269997</c:v>
                </c:pt>
                <c:pt idx="5">
                  <c:v>0.99020189046859697</c:v>
                </c:pt>
                <c:pt idx="6">
                  <c:v>0.99168646335601796</c:v>
                </c:pt>
                <c:pt idx="7">
                  <c:v>0.99406176805496205</c:v>
                </c:pt>
                <c:pt idx="8">
                  <c:v>0.99406176805496205</c:v>
                </c:pt>
                <c:pt idx="9">
                  <c:v>0.98782658576965299</c:v>
                </c:pt>
                <c:pt idx="10">
                  <c:v>0.99524939060211104</c:v>
                </c:pt>
                <c:pt idx="11">
                  <c:v>0.99584323167800903</c:v>
                </c:pt>
                <c:pt idx="12">
                  <c:v>0.99346792697906405</c:v>
                </c:pt>
                <c:pt idx="13">
                  <c:v>0.99317103624343805</c:v>
                </c:pt>
                <c:pt idx="14">
                  <c:v>0.99643707275390603</c:v>
                </c:pt>
                <c:pt idx="15">
                  <c:v>0.99376481771469105</c:v>
                </c:pt>
                <c:pt idx="16">
                  <c:v>0.99554634094238204</c:v>
                </c:pt>
                <c:pt idx="17">
                  <c:v>0.99910926818847601</c:v>
                </c:pt>
                <c:pt idx="18">
                  <c:v>0.99851542711257901</c:v>
                </c:pt>
                <c:pt idx="19">
                  <c:v>0.99910926818847601</c:v>
                </c:pt>
                <c:pt idx="20">
                  <c:v>0.99762469530105502</c:v>
                </c:pt>
                <c:pt idx="21">
                  <c:v>0.99821853637695301</c:v>
                </c:pt>
                <c:pt idx="22">
                  <c:v>0.99910926818847601</c:v>
                </c:pt>
                <c:pt idx="23">
                  <c:v>1</c:v>
                </c:pt>
                <c:pt idx="24">
                  <c:v>0.99940615892410201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8AA-40A7-B91F-8B08105E5A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8992719"/>
        <c:axId val="825742575"/>
      </c:scatterChart>
      <c:valAx>
        <c:axId val="7389927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5742575"/>
        <c:crosses val="autoZero"/>
        <c:crossBetween val="midCat"/>
      </c:valAx>
      <c:valAx>
        <c:axId val="825742575"/>
        <c:scaling>
          <c:orientation val="minMax"/>
          <c:max val="1"/>
          <c:min val="0.4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99271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AveragePooling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Val-Accuracy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Sheet1!$A$4:$A$28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xVal>
          <c:yVal>
            <c:numRef>
              <c:f>Sheet1!$D$4:$D$28</c:f>
              <c:numCache>
                <c:formatCode>0.000</c:formatCode>
                <c:ptCount val="25"/>
                <c:pt idx="0">
                  <c:v>0.74166667461395197</c:v>
                </c:pt>
                <c:pt idx="1">
                  <c:v>0.97500002384185702</c:v>
                </c:pt>
                <c:pt idx="2">
                  <c:v>0.97500002384185702</c:v>
                </c:pt>
                <c:pt idx="3">
                  <c:v>0.97500002384185702</c:v>
                </c:pt>
                <c:pt idx="4">
                  <c:v>0.98333334922790505</c:v>
                </c:pt>
                <c:pt idx="5">
                  <c:v>0.98541665077209395</c:v>
                </c:pt>
                <c:pt idx="6">
                  <c:v>0.98541665077209395</c:v>
                </c:pt>
                <c:pt idx="7">
                  <c:v>0.98541665077209395</c:v>
                </c:pt>
                <c:pt idx="8">
                  <c:v>0.98541665077209395</c:v>
                </c:pt>
                <c:pt idx="9">
                  <c:v>0.98541665077209395</c:v>
                </c:pt>
                <c:pt idx="10">
                  <c:v>0.98541665077209395</c:v>
                </c:pt>
                <c:pt idx="11">
                  <c:v>0.98333334922790505</c:v>
                </c:pt>
                <c:pt idx="12">
                  <c:v>0.98333334922790505</c:v>
                </c:pt>
                <c:pt idx="13">
                  <c:v>0.98333334922790505</c:v>
                </c:pt>
                <c:pt idx="14">
                  <c:v>0.98958331346511796</c:v>
                </c:pt>
                <c:pt idx="15">
                  <c:v>0.96875</c:v>
                </c:pt>
                <c:pt idx="16">
                  <c:v>0.95625001192092896</c:v>
                </c:pt>
                <c:pt idx="17">
                  <c:v>0.99166667461395197</c:v>
                </c:pt>
                <c:pt idx="18">
                  <c:v>0.98750001192092896</c:v>
                </c:pt>
                <c:pt idx="19">
                  <c:v>0.99166667461395197</c:v>
                </c:pt>
                <c:pt idx="20">
                  <c:v>0.98958331346511796</c:v>
                </c:pt>
                <c:pt idx="21">
                  <c:v>0.99374997615814198</c:v>
                </c:pt>
                <c:pt idx="22">
                  <c:v>0.98750001192092896</c:v>
                </c:pt>
                <c:pt idx="23">
                  <c:v>0.98958331346511796</c:v>
                </c:pt>
                <c:pt idx="24">
                  <c:v>0.98750001192092896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500-4118-B51F-2EE48D19B82E}"/>
            </c:ext>
          </c:extLst>
        </c:ser>
        <c:ser>
          <c:idx val="1"/>
          <c:order val="1"/>
          <c:tx>
            <c:strRef>
              <c:f>Sheet1!$E$3</c:f>
              <c:strCache>
                <c:ptCount val="1"/>
                <c:pt idx="0">
                  <c:v>Training Accuracy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Sheet1!$A$4:$A$28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xVal>
          <c:yVal>
            <c:numRef>
              <c:f>Sheet1!$E$4:$E$28</c:f>
              <c:numCache>
                <c:formatCode>0.000</c:formatCode>
                <c:ptCount val="25"/>
                <c:pt idx="0">
                  <c:v>0.80077195167541504</c:v>
                </c:pt>
                <c:pt idx="1">
                  <c:v>0.93972682952880804</c:v>
                </c:pt>
                <c:pt idx="2">
                  <c:v>0.95100951194763095</c:v>
                </c:pt>
                <c:pt idx="3">
                  <c:v>0.97149646282196001</c:v>
                </c:pt>
                <c:pt idx="4">
                  <c:v>0.98129451274871804</c:v>
                </c:pt>
                <c:pt idx="5">
                  <c:v>0.97743469476699796</c:v>
                </c:pt>
                <c:pt idx="6">
                  <c:v>0.97980999946594205</c:v>
                </c:pt>
                <c:pt idx="7">
                  <c:v>0.986638963222503</c:v>
                </c:pt>
                <c:pt idx="8">
                  <c:v>0.986638963222503</c:v>
                </c:pt>
                <c:pt idx="9">
                  <c:v>0.98188835382461503</c:v>
                </c:pt>
                <c:pt idx="10">
                  <c:v>0.98159146308898904</c:v>
                </c:pt>
                <c:pt idx="11">
                  <c:v>0.98307603597640902</c:v>
                </c:pt>
                <c:pt idx="12">
                  <c:v>0.98931115865707397</c:v>
                </c:pt>
                <c:pt idx="13">
                  <c:v>0.98960804939269997</c:v>
                </c:pt>
                <c:pt idx="14">
                  <c:v>0.99138957262039096</c:v>
                </c:pt>
                <c:pt idx="15">
                  <c:v>0.98990499973297097</c:v>
                </c:pt>
                <c:pt idx="16">
                  <c:v>0.99703085422515803</c:v>
                </c:pt>
                <c:pt idx="17">
                  <c:v>0.98931115865707397</c:v>
                </c:pt>
                <c:pt idx="18">
                  <c:v>0.99317103624343805</c:v>
                </c:pt>
                <c:pt idx="19">
                  <c:v>0.99554634094238204</c:v>
                </c:pt>
                <c:pt idx="20">
                  <c:v>0.99406176805496205</c:v>
                </c:pt>
                <c:pt idx="21">
                  <c:v>0.99643707275390603</c:v>
                </c:pt>
                <c:pt idx="22">
                  <c:v>0.98960804939269997</c:v>
                </c:pt>
                <c:pt idx="23">
                  <c:v>0.99524939060211104</c:v>
                </c:pt>
                <c:pt idx="24">
                  <c:v>0.99228030443191495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500-4118-B51F-2EE48D19B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8992719"/>
        <c:axId val="825742575"/>
      </c:scatterChart>
      <c:valAx>
        <c:axId val="7389927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5742575"/>
        <c:crosses val="autoZero"/>
        <c:crossBetween val="midCat"/>
      </c:valAx>
      <c:valAx>
        <c:axId val="825742575"/>
        <c:scaling>
          <c:orientation val="minMax"/>
          <c:max val="1"/>
          <c:min val="0.4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99271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MaxPooling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Val-Accuracy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Sheet1!$A$4:$A$28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xVal>
          <c:yVal>
            <c:numRef>
              <c:f>Sheet1!$B$4:$B$28</c:f>
              <c:numCache>
                <c:formatCode>0.000</c:formatCode>
                <c:ptCount val="25"/>
                <c:pt idx="0">
                  <c:v>0.98124998807907104</c:v>
                </c:pt>
                <c:pt idx="1">
                  <c:v>0.52083331346511796</c:v>
                </c:pt>
                <c:pt idx="2">
                  <c:v>0.98541665077209395</c:v>
                </c:pt>
                <c:pt idx="3">
                  <c:v>0.97500002384185702</c:v>
                </c:pt>
                <c:pt idx="4">
                  <c:v>0.98541665077209395</c:v>
                </c:pt>
                <c:pt idx="5">
                  <c:v>0.98750001192092896</c:v>
                </c:pt>
                <c:pt idx="6">
                  <c:v>0.98958331346511796</c:v>
                </c:pt>
                <c:pt idx="7">
                  <c:v>0.98958331346511796</c:v>
                </c:pt>
                <c:pt idx="8">
                  <c:v>0.98958331346511796</c:v>
                </c:pt>
                <c:pt idx="9">
                  <c:v>0.94583332538604703</c:v>
                </c:pt>
                <c:pt idx="10">
                  <c:v>0.99583333730697599</c:v>
                </c:pt>
                <c:pt idx="11">
                  <c:v>0.98958331346511796</c:v>
                </c:pt>
                <c:pt idx="12">
                  <c:v>0.98750001192092896</c:v>
                </c:pt>
                <c:pt idx="13">
                  <c:v>0.98750001192092896</c:v>
                </c:pt>
                <c:pt idx="14">
                  <c:v>0.98958331346511796</c:v>
                </c:pt>
                <c:pt idx="15">
                  <c:v>0.98750001192092896</c:v>
                </c:pt>
                <c:pt idx="16">
                  <c:v>0.99166667461395197</c:v>
                </c:pt>
                <c:pt idx="17">
                  <c:v>0.98333334922790505</c:v>
                </c:pt>
                <c:pt idx="18">
                  <c:v>0.98958331346511796</c:v>
                </c:pt>
                <c:pt idx="19">
                  <c:v>0.98958331346511796</c:v>
                </c:pt>
                <c:pt idx="20">
                  <c:v>0.99374997615814198</c:v>
                </c:pt>
                <c:pt idx="21">
                  <c:v>0.99166667461395197</c:v>
                </c:pt>
                <c:pt idx="22">
                  <c:v>0.99166667461395197</c:v>
                </c:pt>
                <c:pt idx="23">
                  <c:v>0.99166667461395197</c:v>
                </c:pt>
                <c:pt idx="24">
                  <c:v>0.99166667461395197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91C-4232-8AE3-91D9E2577033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Training Accuracy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Sheet1!$A$4:$A$28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xVal>
          <c:yVal>
            <c:numRef>
              <c:f>Sheet1!$C$4:$C$28</c:f>
              <c:numCache>
                <c:formatCode>0.000</c:formatCode>
                <c:ptCount val="25"/>
                <c:pt idx="0">
                  <c:v>0.82838481664657504</c:v>
                </c:pt>
                <c:pt idx="1">
                  <c:v>0.94655579328536898</c:v>
                </c:pt>
                <c:pt idx="2">
                  <c:v>0.958135366439819</c:v>
                </c:pt>
                <c:pt idx="3">
                  <c:v>0.96882420778274503</c:v>
                </c:pt>
                <c:pt idx="4">
                  <c:v>0.96644890308380105</c:v>
                </c:pt>
                <c:pt idx="5">
                  <c:v>0.97149646282196001</c:v>
                </c:pt>
                <c:pt idx="6">
                  <c:v>0.97980999946594205</c:v>
                </c:pt>
                <c:pt idx="7">
                  <c:v>0.98752969503402699</c:v>
                </c:pt>
                <c:pt idx="8">
                  <c:v>0.98307603597640902</c:v>
                </c:pt>
                <c:pt idx="9">
                  <c:v>0.97802847623824996</c:v>
                </c:pt>
                <c:pt idx="10">
                  <c:v>0.98277908563613803</c:v>
                </c:pt>
                <c:pt idx="11">
                  <c:v>0.98782658576965299</c:v>
                </c:pt>
                <c:pt idx="12">
                  <c:v>0.99020189046859697</c:v>
                </c:pt>
                <c:pt idx="13">
                  <c:v>0.97090262174606301</c:v>
                </c:pt>
                <c:pt idx="14">
                  <c:v>0.986638963222503</c:v>
                </c:pt>
                <c:pt idx="15">
                  <c:v>0.986045122146606</c:v>
                </c:pt>
                <c:pt idx="16">
                  <c:v>0.99049884080886796</c:v>
                </c:pt>
                <c:pt idx="17">
                  <c:v>0.99198335409164395</c:v>
                </c:pt>
                <c:pt idx="18">
                  <c:v>0.98871731758117598</c:v>
                </c:pt>
                <c:pt idx="19">
                  <c:v>0.98990499973297097</c:v>
                </c:pt>
                <c:pt idx="20">
                  <c:v>0.99079573154449396</c:v>
                </c:pt>
                <c:pt idx="21">
                  <c:v>0.98990499973297097</c:v>
                </c:pt>
                <c:pt idx="22">
                  <c:v>0.99851542711257901</c:v>
                </c:pt>
                <c:pt idx="23">
                  <c:v>0.99257719516754095</c:v>
                </c:pt>
                <c:pt idx="24">
                  <c:v>0.99554634094238204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91C-4232-8AE3-91D9E25770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8992719"/>
        <c:axId val="825742575"/>
      </c:scatterChart>
      <c:valAx>
        <c:axId val="7389927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5742575"/>
        <c:crosses val="autoZero"/>
        <c:crossBetween val="midCat"/>
      </c:valAx>
      <c:valAx>
        <c:axId val="825742575"/>
        <c:scaling>
          <c:orientation val="minMax"/>
          <c:max val="1"/>
          <c:min val="0.4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99271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MaxPooling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Sheet1!$L$3</c:f>
              <c:strCache>
                <c:ptCount val="1"/>
                <c:pt idx="0">
                  <c:v>Val-Loss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Sheet1!$A$4:$A$28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xVal>
          <c:yVal>
            <c:numRef>
              <c:f>Sheet1!$L$4:$L$28</c:f>
              <c:numCache>
                <c:formatCode>0.000</c:formatCode>
                <c:ptCount val="25"/>
                <c:pt idx="0">
                  <c:v>8.2968868315219796E-2</c:v>
                </c:pt>
                <c:pt idx="1">
                  <c:v>0.47350966930389399</c:v>
                </c:pt>
                <c:pt idx="2">
                  <c:v>7.6453365385532296E-2</c:v>
                </c:pt>
                <c:pt idx="3">
                  <c:v>9.8570629954338004E-2</c:v>
                </c:pt>
                <c:pt idx="4">
                  <c:v>4.4699586927890701E-2</c:v>
                </c:pt>
                <c:pt idx="5">
                  <c:v>5.6089915335178299E-2</c:v>
                </c:pt>
                <c:pt idx="6">
                  <c:v>3.4140314906835501E-2</c:v>
                </c:pt>
                <c:pt idx="7">
                  <c:v>3.3724788576364503E-2</c:v>
                </c:pt>
                <c:pt idx="8">
                  <c:v>0.154466226696968</c:v>
                </c:pt>
                <c:pt idx="9">
                  <c:v>0.14739063382148701</c:v>
                </c:pt>
                <c:pt idx="10">
                  <c:v>4.5200426131486802E-2</c:v>
                </c:pt>
                <c:pt idx="11">
                  <c:v>5.3336750715970903E-2</c:v>
                </c:pt>
                <c:pt idx="12">
                  <c:v>0.18010586500167799</c:v>
                </c:pt>
                <c:pt idx="13">
                  <c:v>3.7615247070789302E-2</c:v>
                </c:pt>
                <c:pt idx="14">
                  <c:v>5.7901557534933E-2</c:v>
                </c:pt>
                <c:pt idx="15">
                  <c:v>3.8014091551303801E-2</c:v>
                </c:pt>
                <c:pt idx="16">
                  <c:v>1.9147673621773699E-2</c:v>
                </c:pt>
                <c:pt idx="17">
                  <c:v>3.7941973656415898E-2</c:v>
                </c:pt>
                <c:pt idx="18">
                  <c:v>2.55677122622728E-2</c:v>
                </c:pt>
                <c:pt idx="19">
                  <c:v>8.7693735957145594E-2</c:v>
                </c:pt>
                <c:pt idx="20">
                  <c:v>3.9220504462718901E-2</c:v>
                </c:pt>
                <c:pt idx="21">
                  <c:v>4.0293470025062499E-2</c:v>
                </c:pt>
                <c:pt idx="22">
                  <c:v>0.16854599118232699</c:v>
                </c:pt>
                <c:pt idx="23">
                  <c:v>2.33008228242397E-2</c:v>
                </c:pt>
                <c:pt idx="24">
                  <c:v>5.4504115134477601E-2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34-4263-A4FC-48F61D065CCF}"/>
            </c:ext>
          </c:extLst>
        </c:ser>
        <c:ser>
          <c:idx val="1"/>
          <c:order val="1"/>
          <c:tx>
            <c:strRef>
              <c:f>Sheet1!$M$3</c:f>
              <c:strCache>
                <c:ptCount val="1"/>
                <c:pt idx="0">
                  <c:v>Training loss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Sheet1!$A$4:$A$28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xVal>
          <c:yVal>
            <c:numRef>
              <c:f>Sheet1!$M$4:$M$28</c:f>
              <c:numCache>
                <c:formatCode>0.000</c:formatCode>
                <c:ptCount val="25"/>
                <c:pt idx="0">
                  <c:v>0.96739941835403398</c:v>
                </c:pt>
                <c:pt idx="1">
                  <c:v>0.97401708364486606</c:v>
                </c:pt>
                <c:pt idx="2">
                  <c:v>0.33630436658859197</c:v>
                </c:pt>
                <c:pt idx="3">
                  <c:v>0.11044886708259501</c:v>
                </c:pt>
                <c:pt idx="4">
                  <c:v>0.109275765717029</c:v>
                </c:pt>
                <c:pt idx="5">
                  <c:v>0.15069338679313601</c:v>
                </c:pt>
                <c:pt idx="6">
                  <c:v>0.105643905699253</c:v>
                </c:pt>
                <c:pt idx="7">
                  <c:v>5.94767220318317E-2</c:v>
                </c:pt>
                <c:pt idx="8">
                  <c:v>0.112034499645233</c:v>
                </c:pt>
                <c:pt idx="9">
                  <c:v>0.242295652627944</c:v>
                </c:pt>
                <c:pt idx="10">
                  <c:v>9.9500954151153495E-2</c:v>
                </c:pt>
                <c:pt idx="11">
                  <c:v>6.92326575517654E-2</c:v>
                </c:pt>
                <c:pt idx="12">
                  <c:v>5.8066844940185498E-2</c:v>
                </c:pt>
                <c:pt idx="13">
                  <c:v>1.3100447654724099</c:v>
                </c:pt>
                <c:pt idx="14">
                  <c:v>0.17622007429599701</c:v>
                </c:pt>
                <c:pt idx="15">
                  <c:v>0.126865044236183</c:v>
                </c:pt>
                <c:pt idx="16">
                  <c:v>5.4629832506179803E-2</c:v>
                </c:pt>
                <c:pt idx="17">
                  <c:v>4.0861029177904101E-2</c:v>
                </c:pt>
                <c:pt idx="18">
                  <c:v>8.0075763165950706E-2</c:v>
                </c:pt>
                <c:pt idx="19">
                  <c:v>6.3811622560024206E-2</c:v>
                </c:pt>
                <c:pt idx="20">
                  <c:v>5.44959418475627E-2</c:v>
                </c:pt>
                <c:pt idx="21">
                  <c:v>0.26901230216026301</c:v>
                </c:pt>
                <c:pt idx="22">
                  <c:v>1.37813948094844E-2</c:v>
                </c:pt>
                <c:pt idx="23">
                  <c:v>5.1901940256357103E-2</c:v>
                </c:pt>
                <c:pt idx="24">
                  <c:v>0.18689644336700401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E34-4263-A4FC-48F61D065C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8992719"/>
        <c:axId val="825742575"/>
      </c:scatterChart>
      <c:valAx>
        <c:axId val="7389927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5742575"/>
        <c:crosses val="autoZero"/>
        <c:crossBetween val="midCat"/>
      </c:valAx>
      <c:valAx>
        <c:axId val="825742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99271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 LeNet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Sheet1!$R$3</c:f>
              <c:strCache>
                <c:ptCount val="1"/>
                <c:pt idx="0">
                  <c:v>Val-Loss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Sheet1!$A$4:$A$28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xVal>
          <c:yVal>
            <c:numRef>
              <c:f>Sheet1!$R$4:$R$28</c:f>
              <c:numCache>
                <c:formatCode>0.000</c:formatCode>
                <c:ptCount val="25"/>
                <c:pt idx="0">
                  <c:v>0.12785843014717099</c:v>
                </c:pt>
                <c:pt idx="1">
                  <c:v>0.135321915149688</c:v>
                </c:pt>
                <c:pt idx="2">
                  <c:v>8.35480317473411E-2</c:v>
                </c:pt>
                <c:pt idx="3">
                  <c:v>5.4606523364782299E-2</c:v>
                </c:pt>
                <c:pt idx="4">
                  <c:v>5.6046273559331797E-2</c:v>
                </c:pt>
                <c:pt idx="5">
                  <c:v>5.6246481835842098E-2</c:v>
                </c:pt>
                <c:pt idx="6">
                  <c:v>6.52347132563591E-2</c:v>
                </c:pt>
                <c:pt idx="7">
                  <c:v>6.1190504580736098E-2</c:v>
                </c:pt>
                <c:pt idx="8">
                  <c:v>9.6574932336807195E-2</c:v>
                </c:pt>
                <c:pt idx="9">
                  <c:v>0.112345695495605</c:v>
                </c:pt>
                <c:pt idx="10">
                  <c:v>6.3242822885513306E-2</c:v>
                </c:pt>
                <c:pt idx="11">
                  <c:v>7.4456498026847798E-2</c:v>
                </c:pt>
                <c:pt idx="12">
                  <c:v>8.5406877100467599E-2</c:v>
                </c:pt>
                <c:pt idx="13">
                  <c:v>6.0462292283773401E-2</c:v>
                </c:pt>
                <c:pt idx="14">
                  <c:v>6.8297006189823095E-2</c:v>
                </c:pt>
                <c:pt idx="15">
                  <c:v>0.111362002789974</c:v>
                </c:pt>
                <c:pt idx="16">
                  <c:v>7.2357259690761497E-2</c:v>
                </c:pt>
                <c:pt idx="17">
                  <c:v>0.114132031798362</c:v>
                </c:pt>
                <c:pt idx="18">
                  <c:v>8.7443150579929296E-2</c:v>
                </c:pt>
                <c:pt idx="19">
                  <c:v>0.110797256231307</c:v>
                </c:pt>
                <c:pt idx="20">
                  <c:v>0.108395770192146</c:v>
                </c:pt>
                <c:pt idx="21">
                  <c:v>0.106565564870834</c:v>
                </c:pt>
                <c:pt idx="22">
                  <c:v>9.5032423734664903E-2</c:v>
                </c:pt>
                <c:pt idx="23">
                  <c:v>0.11283408105373301</c:v>
                </c:pt>
                <c:pt idx="24">
                  <c:v>6.7484430968761402E-2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CA1-4BC4-A053-8DDF363F6E95}"/>
            </c:ext>
          </c:extLst>
        </c:ser>
        <c:ser>
          <c:idx val="1"/>
          <c:order val="1"/>
          <c:tx>
            <c:strRef>
              <c:f>Sheet1!$S$3</c:f>
              <c:strCache>
                <c:ptCount val="1"/>
                <c:pt idx="0">
                  <c:v>Training loss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Sheet1!$A$4:$A$28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xVal>
          <c:yVal>
            <c:numRef>
              <c:f>Sheet1!$S$4:$S$28</c:f>
              <c:numCache>
                <c:formatCode>0.000</c:formatCode>
                <c:ptCount val="25"/>
                <c:pt idx="0">
                  <c:v>0.46325135231018</c:v>
                </c:pt>
                <c:pt idx="1">
                  <c:v>7.9734504222869804E-2</c:v>
                </c:pt>
                <c:pt idx="2">
                  <c:v>5.8026194572448703E-2</c:v>
                </c:pt>
                <c:pt idx="3">
                  <c:v>4.2774867266416501E-2</c:v>
                </c:pt>
                <c:pt idx="4">
                  <c:v>3.4497980028390801E-2</c:v>
                </c:pt>
                <c:pt idx="5">
                  <c:v>3.03917210549116E-2</c:v>
                </c:pt>
                <c:pt idx="6">
                  <c:v>2.72558964788913E-2</c:v>
                </c:pt>
                <c:pt idx="7">
                  <c:v>1.9885681569576201E-2</c:v>
                </c:pt>
                <c:pt idx="8">
                  <c:v>2.0625997334718701E-2</c:v>
                </c:pt>
                <c:pt idx="9">
                  <c:v>4.0694944560527802E-2</c:v>
                </c:pt>
                <c:pt idx="10">
                  <c:v>1.6484111547469999E-2</c:v>
                </c:pt>
                <c:pt idx="11">
                  <c:v>1.77535116672515E-2</c:v>
                </c:pt>
                <c:pt idx="12">
                  <c:v>1.8553946167230599E-2</c:v>
                </c:pt>
                <c:pt idx="13">
                  <c:v>2.2993071004748299E-2</c:v>
                </c:pt>
                <c:pt idx="14">
                  <c:v>1.1794309131801101E-2</c:v>
                </c:pt>
                <c:pt idx="15">
                  <c:v>2.19630058854818E-2</c:v>
                </c:pt>
                <c:pt idx="16">
                  <c:v>1.6848195344209602E-2</c:v>
                </c:pt>
                <c:pt idx="17">
                  <c:v>5.12477057054638E-3</c:v>
                </c:pt>
                <c:pt idx="18">
                  <c:v>9.0181902050971898E-3</c:v>
                </c:pt>
                <c:pt idx="19">
                  <c:v>3.0891571659594701E-3</c:v>
                </c:pt>
                <c:pt idx="20">
                  <c:v>5.9465966187417498E-3</c:v>
                </c:pt>
                <c:pt idx="21">
                  <c:v>4.6386951580643602E-3</c:v>
                </c:pt>
                <c:pt idx="22">
                  <c:v>3.6656451411545199E-3</c:v>
                </c:pt>
                <c:pt idx="23">
                  <c:v>1.3765535550191901E-3</c:v>
                </c:pt>
                <c:pt idx="24">
                  <c:v>2.2174059413373401E-3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CA1-4BC4-A053-8DDF363F6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8992719"/>
        <c:axId val="825742575"/>
      </c:scatterChart>
      <c:valAx>
        <c:axId val="7389927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5742575"/>
        <c:crosses val="autoZero"/>
        <c:crossBetween val="midCat"/>
      </c:valAx>
      <c:valAx>
        <c:axId val="825742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99271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AveragePooling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Sheet1!$N$3</c:f>
              <c:strCache>
                <c:ptCount val="1"/>
                <c:pt idx="0">
                  <c:v>Val-Loss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Sheet1!$A$4:$A$28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xVal>
          <c:yVal>
            <c:numRef>
              <c:f>Sheet1!$N$4:$N$28</c:f>
              <c:numCache>
                <c:formatCode>0.000</c:formatCode>
                <c:ptCount val="25"/>
                <c:pt idx="0">
                  <c:v>1.1984889507293699</c:v>
                </c:pt>
                <c:pt idx="1">
                  <c:v>8.3468683063983903E-2</c:v>
                </c:pt>
                <c:pt idx="2">
                  <c:v>0.10256990045309</c:v>
                </c:pt>
                <c:pt idx="3">
                  <c:v>8.2112759351730305E-2</c:v>
                </c:pt>
                <c:pt idx="4">
                  <c:v>4.1193757206201498E-2</c:v>
                </c:pt>
                <c:pt idx="5">
                  <c:v>5.13117834925651E-2</c:v>
                </c:pt>
                <c:pt idx="6">
                  <c:v>3.1724426895379999E-2</c:v>
                </c:pt>
                <c:pt idx="7">
                  <c:v>8.3110779523849404E-2</c:v>
                </c:pt>
                <c:pt idx="8">
                  <c:v>4.5745775103569003E-2</c:v>
                </c:pt>
                <c:pt idx="9">
                  <c:v>6.9208763539791093E-2</c:v>
                </c:pt>
                <c:pt idx="10">
                  <c:v>6.5297700464725494E-2</c:v>
                </c:pt>
                <c:pt idx="11">
                  <c:v>7.4991583824157701E-2</c:v>
                </c:pt>
                <c:pt idx="12">
                  <c:v>7.7996969223022405E-2</c:v>
                </c:pt>
                <c:pt idx="13">
                  <c:v>8.0009214580058996E-2</c:v>
                </c:pt>
                <c:pt idx="14">
                  <c:v>5.9866104274988098E-2</c:v>
                </c:pt>
                <c:pt idx="15">
                  <c:v>0.108092568814754</c:v>
                </c:pt>
                <c:pt idx="16">
                  <c:v>0.29730695486068698</c:v>
                </c:pt>
                <c:pt idx="17">
                  <c:v>5.4703153669834102E-2</c:v>
                </c:pt>
                <c:pt idx="18">
                  <c:v>3.6106176674365997E-2</c:v>
                </c:pt>
                <c:pt idx="19">
                  <c:v>5.9583026915788602E-2</c:v>
                </c:pt>
                <c:pt idx="20">
                  <c:v>0.100552715361118</c:v>
                </c:pt>
                <c:pt idx="21">
                  <c:v>2.26553957909345E-2</c:v>
                </c:pt>
                <c:pt idx="22">
                  <c:v>4.3149515986442497E-2</c:v>
                </c:pt>
                <c:pt idx="23">
                  <c:v>4.7407258301973301E-2</c:v>
                </c:pt>
                <c:pt idx="24">
                  <c:v>8.6202219128608704E-2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93E-44C7-BF86-924B02B9EC60}"/>
            </c:ext>
          </c:extLst>
        </c:ser>
        <c:ser>
          <c:idx val="1"/>
          <c:order val="1"/>
          <c:tx>
            <c:strRef>
              <c:f>Sheet1!$O$3</c:f>
              <c:strCache>
                <c:ptCount val="1"/>
                <c:pt idx="0">
                  <c:v>Training loss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Sheet1!$A$4:$A$28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xVal>
          <c:yVal>
            <c:numRef>
              <c:f>Sheet1!$O$4:$O$28</c:f>
              <c:numCache>
                <c:formatCode>0.000</c:formatCode>
                <c:ptCount val="25"/>
                <c:pt idx="0">
                  <c:v>1.54379498958587</c:v>
                </c:pt>
                <c:pt idx="1">
                  <c:v>0.49618732929229697</c:v>
                </c:pt>
                <c:pt idx="2">
                  <c:v>0.48030170798301602</c:v>
                </c:pt>
                <c:pt idx="3">
                  <c:v>0.15400259196758201</c:v>
                </c:pt>
                <c:pt idx="4">
                  <c:v>6.5045498311519595E-2</c:v>
                </c:pt>
                <c:pt idx="5">
                  <c:v>7.0171639323234503E-2</c:v>
                </c:pt>
                <c:pt idx="6">
                  <c:v>0.11312817037105501</c:v>
                </c:pt>
                <c:pt idx="7">
                  <c:v>4.0456313639879199E-2</c:v>
                </c:pt>
                <c:pt idx="8">
                  <c:v>0.242057144641876</c:v>
                </c:pt>
                <c:pt idx="9">
                  <c:v>7.7882088720798395E-2</c:v>
                </c:pt>
                <c:pt idx="10">
                  <c:v>0.12665127217769601</c:v>
                </c:pt>
                <c:pt idx="11">
                  <c:v>7.8362360596656799E-2</c:v>
                </c:pt>
                <c:pt idx="12">
                  <c:v>5.3981255739927202E-2</c:v>
                </c:pt>
                <c:pt idx="13">
                  <c:v>3.5793431103229502E-2</c:v>
                </c:pt>
                <c:pt idx="14">
                  <c:v>3.4904107451438897E-2</c:v>
                </c:pt>
                <c:pt idx="15">
                  <c:v>6.5408237278461401E-2</c:v>
                </c:pt>
                <c:pt idx="16">
                  <c:v>1.36215332895517E-2</c:v>
                </c:pt>
                <c:pt idx="17">
                  <c:v>8.7526671588420799E-2</c:v>
                </c:pt>
                <c:pt idx="18">
                  <c:v>4.7667682170867899E-2</c:v>
                </c:pt>
                <c:pt idx="19">
                  <c:v>2.0466910675167999E-2</c:v>
                </c:pt>
                <c:pt idx="20">
                  <c:v>3.7433210760354899E-2</c:v>
                </c:pt>
                <c:pt idx="21">
                  <c:v>2.0374877378344501E-2</c:v>
                </c:pt>
                <c:pt idx="22">
                  <c:v>0.21593582630157401</c:v>
                </c:pt>
                <c:pt idx="23">
                  <c:v>2.9572747647762299E-2</c:v>
                </c:pt>
                <c:pt idx="24">
                  <c:v>6.1725027859210899E-2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93E-44C7-BF86-924B02B9EC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8992719"/>
        <c:axId val="825742575"/>
      </c:scatterChart>
      <c:valAx>
        <c:axId val="7389927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5742575"/>
        <c:crosses val="autoZero"/>
        <c:crossBetween val="midCat"/>
      </c:valAx>
      <c:valAx>
        <c:axId val="825742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99271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Resnet50</a:t>
            </a:r>
          </a:p>
        </c:rich>
      </c:tx>
      <c:layout>
        <c:manualLayout>
          <c:xMode val="edge"/>
          <c:yMode val="edge"/>
          <c:x val="0.44428358735859774"/>
          <c:y val="2.1947873799725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Sheet1!$P$3</c:f>
              <c:strCache>
                <c:ptCount val="1"/>
                <c:pt idx="0">
                  <c:v>Val-Loss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Sheet1!$A$4:$A$28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xVal>
          <c:yVal>
            <c:numRef>
              <c:f>Sheet1!$P$4:$P$28</c:f>
              <c:numCache>
                <c:formatCode>0.000</c:formatCode>
                <c:ptCount val="25"/>
                <c:pt idx="0">
                  <c:v>0.31994506716728199</c:v>
                </c:pt>
                <c:pt idx="1">
                  <c:v>0.15278391540050501</c:v>
                </c:pt>
                <c:pt idx="2">
                  <c:v>0.123767539858818</c:v>
                </c:pt>
                <c:pt idx="3">
                  <c:v>9.0098738670349093E-2</c:v>
                </c:pt>
                <c:pt idx="4">
                  <c:v>9.9134616553783403E-2</c:v>
                </c:pt>
                <c:pt idx="5">
                  <c:v>8.6974099278449998E-2</c:v>
                </c:pt>
                <c:pt idx="6">
                  <c:v>0.102273099124431</c:v>
                </c:pt>
                <c:pt idx="7">
                  <c:v>7.8611135482788003E-2</c:v>
                </c:pt>
                <c:pt idx="8">
                  <c:v>7.9062931239604894E-2</c:v>
                </c:pt>
                <c:pt idx="9">
                  <c:v>7.5888462364673601E-2</c:v>
                </c:pt>
                <c:pt idx="10">
                  <c:v>7.0495523512363406E-2</c:v>
                </c:pt>
                <c:pt idx="11">
                  <c:v>7.6555095613002694E-2</c:v>
                </c:pt>
                <c:pt idx="12">
                  <c:v>9.7351171076297704E-2</c:v>
                </c:pt>
                <c:pt idx="13">
                  <c:v>7.3155350983142797E-2</c:v>
                </c:pt>
                <c:pt idx="14">
                  <c:v>7.8184999525547E-2</c:v>
                </c:pt>
                <c:pt idx="15">
                  <c:v>7.9150035977363503E-2</c:v>
                </c:pt>
                <c:pt idx="16">
                  <c:v>6.8635262548923395E-2</c:v>
                </c:pt>
                <c:pt idx="17">
                  <c:v>7.5877860188484095E-2</c:v>
                </c:pt>
                <c:pt idx="18">
                  <c:v>6.7411385476589203E-2</c:v>
                </c:pt>
                <c:pt idx="19">
                  <c:v>8.7489292025566101E-2</c:v>
                </c:pt>
                <c:pt idx="20">
                  <c:v>6.6589780151843997E-2</c:v>
                </c:pt>
                <c:pt idx="21">
                  <c:v>6.8192727863788605E-2</c:v>
                </c:pt>
                <c:pt idx="22">
                  <c:v>6.7450657486915505E-2</c:v>
                </c:pt>
                <c:pt idx="23">
                  <c:v>6.7204423248767797E-2</c:v>
                </c:pt>
                <c:pt idx="24">
                  <c:v>6.2608495354652405E-2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D99-4AEB-B86A-4FE8F16110F5}"/>
            </c:ext>
          </c:extLst>
        </c:ser>
        <c:ser>
          <c:idx val="1"/>
          <c:order val="1"/>
          <c:tx>
            <c:strRef>
              <c:f>Sheet1!$Q$3</c:f>
              <c:strCache>
                <c:ptCount val="1"/>
                <c:pt idx="0">
                  <c:v>Training loss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Sheet1!$A$4:$A$28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xVal>
          <c:yVal>
            <c:numRef>
              <c:f>Sheet1!$Q$4:$Q$28</c:f>
              <c:numCache>
                <c:formatCode>0.000</c:formatCode>
                <c:ptCount val="25"/>
                <c:pt idx="0">
                  <c:v>0.53455549478530795</c:v>
                </c:pt>
                <c:pt idx="1">
                  <c:v>0.265857964754104</c:v>
                </c:pt>
                <c:pt idx="2">
                  <c:v>0.16915783286094599</c:v>
                </c:pt>
                <c:pt idx="3">
                  <c:v>0.14918056130409199</c:v>
                </c:pt>
                <c:pt idx="4">
                  <c:v>0.117372915148735</c:v>
                </c:pt>
                <c:pt idx="5">
                  <c:v>0.114021718502044</c:v>
                </c:pt>
                <c:pt idx="6">
                  <c:v>0.131886661052703</c:v>
                </c:pt>
                <c:pt idx="7">
                  <c:v>0.13093031942844299</c:v>
                </c:pt>
                <c:pt idx="8">
                  <c:v>0.114300765097141</c:v>
                </c:pt>
                <c:pt idx="9">
                  <c:v>9.8166495561599704E-2</c:v>
                </c:pt>
                <c:pt idx="10">
                  <c:v>9.1926880180835696E-2</c:v>
                </c:pt>
                <c:pt idx="11">
                  <c:v>0.100900381803512</c:v>
                </c:pt>
                <c:pt idx="12">
                  <c:v>8.6158946156501701E-2</c:v>
                </c:pt>
                <c:pt idx="13">
                  <c:v>0.103571750223636</c:v>
                </c:pt>
                <c:pt idx="14">
                  <c:v>0.105230510234832</c:v>
                </c:pt>
                <c:pt idx="15">
                  <c:v>8.7036944925784995E-2</c:v>
                </c:pt>
                <c:pt idx="16">
                  <c:v>9.9948853254318196E-2</c:v>
                </c:pt>
                <c:pt idx="17">
                  <c:v>0.10603077709674801</c:v>
                </c:pt>
                <c:pt idx="18">
                  <c:v>9.5989853143692003E-2</c:v>
                </c:pt>
                <c:pt idx="19">
                  <c:v>0.104684554040431</c:v>
                </c:pt>
                <c:pt idx="20">
                  <c:v>0.109263747930526</c:v>
                </c:pt>
                <c:pt idx="21">
                  <c:v>9.8109140992164598E-2</c:v>
                </c:pt>
                <c:pt idx="22">
                  <c:v>9.1881252825260107E-2</c:v>
                </c:pt>
                <c:pt idx="23">
                  <c:v>9.5666140317916801E-2</c:v>
                </c:pt>
                <c:pt idx="24">
                  <c:v>9.3371413648128496E-2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D99-4AEB-B86A-4FE8F16110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8992719"/>
        <c:axId val="825742575"/>
      </c:scatterChart>
      <c:valAx>
        <c:axId val="7389927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5742575"/>
        <c:crosses val="autoZero"/>
        <c:crossBetween val="midCat"/>
      </c:valAx>
      <c:valAx>
        <c:axId val="825742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99271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260BFC-6EEA-4614-BCEB-E00F603C15A4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7654902E-7835-4687-9B22-6F82AC0CDE49}">
      <dgm:prSet phldrT="[Text]"/>
      <dgm:spPr>
        <a:solidFill>
          <a:srgbClr val="D3EBD5"/>
        </a:solidFill>
        <a:ln w="19050">
          <a:solidFill>
            <a:srgbClr val="034C66"/>
          </a:solidFill>
        </a:ln>
      </dgm:spPr>
      <dgm:t>
        <a:bodyPr/>
        <a:lstStyle/>
        <a:p>
          <a:r>
            <a:rPr lang="en-AU" dirty="0">
              <a:solidFill>
                <a:srgbClr val="034C66"/>
              </a:solidFill>
            </a:rPr>
            <a:t>Introduction</a:t>
          </a:r>
        </a:p>
      </dgm:t>
    </dgm:pt>
    <dgm:pt modelId="{628ED46B-A42B-4068-B3BB-39FB5CD9F3CE}" type="parTrans" cxnId="{34CB1577-CE5C-4C04-9142-27336D7A4E1E}">
      <dgm:prSet/>
      <dgm:spPr/>
      <dgm:t>
        <a:bodyPr/>
        <a:lstStyle/>
        <a:p>
          <a:endParaRPr lang="en-AU"/>
        </a:p>
      </dgm:t>
    </dgm:pt>
    <dgm:pt modelId="{4B737F9E-8170-444E-8402-3CCC2DADA62D}" type="sibTrans" cxnId="{34CB1577-CE5C-4C04-9142-27336D7A4E1E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903FC73C-D3AB-4FE2-B02D-4423CB2E607C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Definition</a:t>
          </a:r>
        </a:p>
      </dgm:t>
    </dgm:pt>
    <dgm:pt modelId="{D5124D09-0405-4BED-BEE7-A02DEFDF30E5}" type="parTrans" cxnId="{82772DE6-0202-477D-AB66-B420FB0CAA25}">
      <dgm:prSet/>
      <dgm:spPr/>
      <dgm:t>
        <a:bodyPr/>
        <a:lstStyle/>
        <a:p>
          <a:endParaRPr lang="en-AU"/>
        </a:p>
      </dgm:t>
    </dgm:pt>
    <dgm:pt modelId="{1BDCF2EE-ED3C-423E-9CD8-7111A7DA460F}" type="sibTrans" cxnId="{82772DE6-0202-477D-AB66-B420FB0CAA25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835A5D67-7534-42E2-962B-DB8D2680C73B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Design</a:t>
          </a:r>
        </a:p>
      </dgm:t>
    </dgm:pt>
    <dgm:pt modelId="{2229398F-30CB-4EE0-A079-9B1C740F6BF6}" type="parTrans" cxnId="{11DC0251-B47C-49A6-8765-BE2BCE01C50C}">
      <dgm:prSet/>
      <dgm:spPr/>
      <dgm:t>
        <a:bodyPr/>
        <a:lstStyle/>
        <a:p>
          <a:endParaRPr lang="en-AU"/>
        </a:p>
      </dgm:t>
    </dgm:pt>
    <dgm:pt modelId="{FFCB91DF-8540-4A97-8026-2CF2EC9DA562}" type="sibTrans" cxnId="{11DC0251-B47C-49A6-8765-BE2BCE01C50C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D984972-528C-4F01-B24D-3302D7B3FFFC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Delivery</a:t>
          </a:r>
        </a:p>
      </dgm:t>
    </dgm:pt>
    <dgm:pt modelId="{16B23634-9FD5-41E8-9C12-535BA6AB319A}" type="parTrans" cxnId="{54369B3D-7BB7-4DA0-A4BF-AEB09AE53E49}">
      <dgm:prSet/>
      <dgm:spPr/>
      <dgm:t>
        <a:bodyPr/>
        <a:lstStyle/>
        <a:p>
          <a:endParaRPr lang="en-AU"/>
        </a:p>
      </dgm:t>
    </dgm:pt>
    <dgm:pt modelId="{B5CE60DC-96D8-4046-A50D-89AAF66C01EE}" type="sibTrans" cxnId="{54369B3D-7BB7-4DA0-A4BF-AEB09AE53E49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7BE3D54-8DC2-4A31-AD16-F0B252AABE6C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Summary</a:t>
          </a:r>
        </a:p>
      </dgm:t>
    </dgm:pt>
    <dgm:pt modelId="{FBC07A59-EBF8-4010-A37F-82D0122BC726}" type="parTrans" cxnId="{5DD7E131-4DB5-46C3-A558-79D8BAA92FEB}">
      <dgm:prSet/>
      <dgm:spPr/>
      <dgm:t>
        <a:bodyPr/>
        <a:lstStyle/>
        <a:p>
          <a:endParaRPr lang="en-AU"/>
        </a:p>
      </dgm:t>
    </dgm:pt>
    <dgm:pt modelId="{C13ACDB3-7700-4C29-B9C1-11BE95AD3353}" type="sibTrans" cxnId="{5DD7E131-4DB5-46C3-A558-79D8BAA92FEB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97519D8-12DB-40C7-9987-064D71DC2680}">
      <dgm:prSet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Conclusion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 +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Next Steps</a:t>
          </a:r>
        </a:p>
      </dgm:t>
    </dgm:pt>
    <dgm:pt modelId="{6C7B4AAA-C066-4C3A-907A-135299D494CB}" type="parTrans" cxnId="{9123A51C-BDC8-4342-8F9A-D1234920069E}">
      <dgm:prSet/>
      <dgm:spPr/>
      <dgm:t>
        <a:bodyPr/>
        <a:lstStyle/>
        <a:p>
          <a:endParaRPr lang="en-AU"/>
        </a:p>
      </dgm:t>
    </dgm:pt>
    <dgm:pt modelId="{39CA46A4-38F2-454E-A3DF-3BCEFA49194B}" type="sibTrans" cxnId="{9123A51C-BDC8-4342-8F9A-D1234920069E}">
      <dgm:prSet/>
      <dgm:spPr/>
      <dgm:t>
        <a:bodyPr/>
        <a:lstStyle/>
        <a:p>
          <a:endParaRPr lang="en-AU"/>
        </a:p>
      </dgm:t>
    </dgm:pt>
    <dgm:pt modelId="{02A7A503-6024-499B-939F-59AF76929FB7}" type="pres">
      <dgm:prSet presAssocID="{4E260BFC-6EEA-4614-BCEB-E00F603C15A4}" presName="diagram" presStyleCnt="0">
        <dgm:presLayoutVars>
          <dgm:dir/>
          <dgm:resizeHandles val="exact"/>
        </dgm:presLayoutVars>
      </dgm:prSet>
      <dgm:spPr/>
    </dgm:pt>
    <dgm:pt modelId="{9984D2F2-B08A-4509-89B1-C5A8CBC80F13}" type="pres">
      <dgm:prSet presAssocID="{7654902E-7835-4687-9B22-6F82AC0CDE49}" presName="node" presStyleLbl="node1" presStyleIdx="0" presStyleCnt="6">
        <dgm:presLayoutVars>
          <dgm:bulletEnabled val="1"/>
        </dgm:presLayoutVars>
      </dgm:prSet>
      <dgm:spPr/>
    </dgm:pt>
    <dgm:pt modelId="{62BB7BA9-A501-449D-AB79-E44E81E79F5C}" type="pres">
      <dgm:prSet presAssocID="{4B737F9E-8170-444E-8402-3CCC2DADA62D}" presName="sibTrans" presStyleLbl="sibTrans2D1" presStyleIdx="0" presStyleCnt="5"/>
      <dgm:spPr>
        <a:xfrm>
          <a:off x="288042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48E333EC-CC5C-432D-986B-44E95848BBCC}" type="pres">
      <dgm:prSet presAssocID="{4B737F9E-8170-444E-8402-3CCC2DADA62D}" presName="connectorText" presStyleLbl="sibTrans2D1" presStyleIdx="0" presStyleCnt="5"/>
      <dgm:spPr/>
    </dgm:pt>
    <dgm:pt modelId="{1307CCEB-BC28-4EF6-AF7F-2FE8BEFB9296}" type="pres">
      <dgm:prSet presAssocID="{903FC73C-D3AB-4FE2-B02D-4423CB2E607C}" presName="node" presStyleLbl="node1" presStyleIdx="1" presStyleCnt="6">
        <dgm:presLayoutVars>
          <dgm:bulletEnabled val="1"/>
        </dgm:presLayoutVars>
      </dgm:prSet>
      <dgm:spPr>
        <a:xfrm>
          <a:off x="3703891" y="1210292"/>
          <a:ext cx="2639328" cy="1583597"/>
        </a:xfrm>
        <a:prstGeom prst="roundRect">
          <a:avLst>
            <a:gd name="adj" fmla="val 10000"/>
          </a:avLst>
        </a:prstGeom>
      </dgm:spPr>
    </dgm:pt>
    <dgm:pt modelId="{7B91B2E1-F7C7-46B2-B443-B9A3C2802EA7}" type="pres">
      <dgm:prSet presAssocID="{1BDCF2EE-ED3C-423E-9CD8-7111A7DA460F}" presName="sibTrans" presStyleLbl="sibTrans2D1" presStyleIdx="1" presStyleCnt="5"/>
      <dgm:spPr>
        <a:xfrm>
          <a:off x="657548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634182E6-1349-4376-A02B-060BF370D924}" type="pres">
      <dgm:prSet presAssocID="{1BDCF2EE-ED3C-423E-9CD8-7111A7DA460F}" presName="connectorText" presStyleLbl="sibTrans2D1" presStyleIdx="1" presStyleCnt="5"/>
      <dgm:spPr/>
    </dgm:pt>
    <dgm:pt modelId="{251D30B1-3B0E-4423-AC69-407E18A4FA4F}" type="pres">
      <dgm:prSet presAssocID="{835A5D67-7534-42E2-962B-DB8D2680C73B}" presName="node" presStyleLbl="node1" presStyleIdx="2" presStyleCnt="6">
        <dgm:presLayoutVars>
          <dgm:bulletEnabled val="1"/>
        </dgm:presLayoutVars>
      </dgm:prSet>
      <dgm:spPr>
        <a:xfrm>
          <a:off x="7398951" y="1210292"/>
          <a:ext cx="2639328" cy="1583597"/>
        </a:xfrm>
        <a:prstGeom prst="roundRect">
          <a:avLst>
            <a:gd name="adj" fmla="val 10000"/>
          </a:avLst>
        </a:prstGeom>
      </dgm:spPr>
    </dgm:pt>
    <dgm:pt modelId="{7E1A5136-1DCC-42D3-878B-C32512ACC4C9}" type="pres">
      <dgm:prSet presAssocID="{FFCB91DF-8540-4A97-8026-2CF2EC9DA562}" presName="sibTrans" presStyleLbl="sibTrans2D1" presStyleIdx="2" presStyleCnt="5"/>
      <dgm:spPr>
        <a:xfrm rot="5400000">
          <a:off x="8438847" y="2978642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EE98CF74-570A-499F-ABCA-56E15448FDD2}" type="pres">
      <dgm:prSet presAssocID="{FFCB91DF-8540-4A97-8026-2CF2EC9DA562}" presName="connectorText" presStyleLbl="sibTrans2D1" presStyleIdx="2" presStyleCnt="5"/>
      <dgm:spPr/>
    </dgm:pt>
    <dgm:pt modelId="{D789C7EF-EB24-42DC-8FC4-5BC7913C61FE}" type="pres">
      <dgm:prSet presAssocID="{BD984972-528C-4F01-B24D-3302D7B3FFFC}" presName="node" presStyleLbl="node1" presStyleIdx="3" presStyleCnt="6">
        <dgm:presLayoutVars>
          <dgm:bulletEnabled val="1"/>
        </dgm:presLayoutVars>
      </dgm:prSet>
      <dgm:spPr>
        <a:xfrm>
          <a:off x="7398951" y="3849621"/>
          <a:ext cx="2639328" cy="1583597"/>
        </a:xfrm>
        <a:prstGeom prst="roundRect">
          <a:avLst>
            <a:gd name="adj" fmla="val 10000"/>
          </a:avLst>
        </a:prstGeom>
      </dgm:spPr>
    </dgm:pt>
    <dgm:pt modelId="{E7888956-0740-4A08-B834-C214C03DD211}" type="pres">
      <dgm:prSet presAssocID="{B5CE60DC-96D8-4046-A50D-89AAF66C01EE}" presName="sibTrans" presStyleLbl="sibTrans2D1" presStyleIdx="3" presStyleCnt="5"/>
      <dgm:spPr>
        <a:xfrm rot="10800000">
          <a:off x="6607152" y="4314143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6BD8B783-4466-4BC0-8E1B-F07A96534A65}" type="pres">
      <dgm:prSet presAssocID="{B5CE60DC-96D8-4046-A50D-89AAF66C01EE}" presName="connectorText" presStyleLbl="sibTrans2D1" presStyleIdx="3" presStyleCnt="5"/>
      <dgm:spPr/>
    </dgm:pt>
    <dgm:pt modelId="{643160F9-4BB4-4458-8B99-9C93D728CB72}" type="pres">
      <dgm:prSet presAssocID="{77BE3D54-8DC2-4A31-AD16-F0B252AABE6C}" presName="node" presStyleLbl="node1" presStyleIdx="4" presStyleCnt="6">
        <dgm:presLayoutVars>
          <dgm:bulletEnabled val="1"/>
        </dgm:presLayoutVars>
      </dgm:prSet>
      <dgm:spPr>
        <a:xfrm>
          <a:off x="3703891" y="3849621"/>
          <a:ext cx="2639328" cy="1583597"/>
        </a:xfrm>
        <a:prstGeom prst="roundRect">
          <a:avLst>
            <a:gd name="adj" fmla="val 10000"/>
          </a:avLst>
        </a:prstGeom>
      </dgm:spPr>
    </dgm:pt>
    <dgm:pt modelId="{EFA36687-C8DE-4E69-A2CA-7D3715E78BD8}" type="pres">
      <dgm:prSet presAssocID="{C13ACDB3-7700-4C29-B9C1-11BE95AD3353}" presName="sibTrans" presStyleLbl="sibTrans2D1" presStyleIdx="4" presStyleCnt="5"/>
      <dgm:spPr>
        <a:xfrm rot="10777482">
          <a:off x="2947321" y="4325992"/>
          <a:ext cx="534649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A7CEA361-CDD9-4DF8-9933-0058AC6D818B}" type="pres">
      <dgm:prSet presAssocID="{C13ACDB3-7700-4C29-B9C1-11BE95AD3353}" presName="connectorText" presStyleLbl="sibTrans2D1" presStyleIdx="4" presStyleCnt="5"/>
      <dgm:spPr/>
    </dgm:pt>
    <dgm:pt modelId="{2239F7A8-A9CA-4D9B-93BD-EB9B555C4A59}" type="pres">
      <dgm:prSet presAssocID="{597519D8-12DB-40C7-9987-064D71DC2680}" presName="node" presStyleLbl="node1" presStyleIdx="5" presStyleCnt="6" custLinFactNeighborX="1780" custLinFactNeighborY="1509">
        <dgm:presLayoutVars>
          <dgm:bulletEnabled val="1"/>
        </dgm:presLayoutVars>
      </dgm:prSet>
      <dgm:spPr>
        <a:xfrm>
          <a:off x="55810" y="3873517"/>
          <a:ext cx="2639328" cy="1583597"/>
        </a:xfrm>
        <a:prstGeom prst="roundRect">
          <a:avLst>
            <a:gd name="adj" fmla="val 10000"/>
          </a:avLst>
        </a:prstGeom>
      </dgm:spPr>
    </dgm:pt>
  </dgm:ptLst>
  <dgm:cxnLst>
    <dgm:cxn modelId="{58140F0C-D824-4DDC-B1BB-0B2573CE4614}" type="presOf" srcId="{B5CE60DC-96D8-4046-A50D-89AAF66C01EE}" destId="{E7888956-0740-4A08-B834-C214C03DD211}" srcOrd="0" destOrd="0" presId="urn:microsoft.com/office/officeart/2005/8/layout/process5"/>
    <dgm:cxn modelId="{EF99A811-1C86-4F1C-9831-7B4DCD92A99F}" type="presOf" srcId="{BD984972-528C-4F01-B24D-3302D7B3FFFC}" destId="{D789C7EF-EB24-42DC-8FC4-5BC7913C61FE}" srcOrd="0" destOrd="0" presId="urn:microsoft.com/office/officeart/2005/8/layout/process5"/>
    <dgm:cxn modelId="{0938AC18-96BD-4E32-B8E0-91D361644E8A}" type="presOf" srcId="{FFCB91DF-8540-4A97-8026-2CF2EC9DA562}" destId="{7E1A5136-1DCC-42D3-878B-C32512ACC4C9}" srcOrd="0" destOrd="0" presId="urn:microsoft.com/office/officeart/2005/8/layout/process5"/>
    <dgm:cxn modelId="{9123A51C-BDC8-4342-8F9A-D1234920069E}" srcId="{4E260BFC-6EEA-4614-BCEB-E00F603C15A4}" destId="{597519D8-12DB-40C7-9987-064D71DC2680}" srcOrd="5" destOrd="0" parTransId="{6C7B4AAA-C066-4C3A-907A-135299D494CB}" sibTransId="{39CA46A4-38F2-454E-A3DF-3BCEFA49194B}"/>
    <dgm:cxn modelId="{BDA51424-1910-4853-A4D5-B534091060FB}" type="presOf" srcId="{C13ACDB3-7700-4C29-B9C1-11BE95AD3353}" destId="{EFA36687-C8DE-4E69-A2CA-7D3715E78BD8}" srcOrd="0" destOrd="0" presId="urn:microsoft.com/office/officeart/2005/8/layout/process5"/>
    <dgm:cxn modelId="{0F8A8F24-4DD1-4161-A3B2-B60DFD1AC693}" type="presOf" srcId="{835A5D67-7534-42E2-962B-DB8D2680C73B}" destId="{251D30B1-3B0E-4423-AC69-407E18A4FA4F}" srcOrd="0" destOrd="0" presId="urn:microsoft.com/office/officeart/2005/8/layout/process5"/>
    <dgm:cxn modelId="{6672A327-0765-47F3-8D59-1173AF6C85DC}" type="presOf" srcId="{1BDCF2EE-ED3C-423E-9CD8-7111A7DA460F}" destId="{7B91B2E1-F7C7-46B2-B443-B9A3C2802EA7}" srcOrd="0" destOrd="0" presId="urn:microsoft.com/office/officeart/2005/8/layout/process5"/>
    <dgm:cxn modelId="{80973431-2C76-4756-910C-31F48D06483E}" type="presOf" srcId="{903FC73C-D3AB-4FE2-B02D-4423CB2E607C}" destId="{1307CCEB-BC28-4EF6-AF7F-2FE8BEFB9296}" srcOrd="0" destOrd="0" presId="urn:microsoft.com/office/officeart/2005/8/layout/process5"/>
    <dgm:cxn modelId="{5DD7E131-4DB5-46C3-A558-79D8BAA92FEB}" srcId="{4E260BFC-6EEA-4614-BCEB-E00F603C15A4}" destId="{77BE3D54-8DC2-4A31-AD16-F0B252AABE6C}" srcOrd="4" destOrd="0" parTransId="{FBC07A59-EBF8-4010-A37F-82D0122BC726}" sibTransId="{C13ACDB3-7700-4C29-B9C1-11BE95AD3353}"/>
    <dgm:cxn modelId="{5DCF243A-0846-4E8E-9F54-4ECDF03C76AE}" type="presOf" srcId="{B5CE60DC-96D8-4046-A50D-89AAF66C01EE}" destId="{6BD8B783-4466-4BC0-8E1B-F07A96534A65}" srcOrd="1" destOrd="0" presId="urn:microsoft.com/office/officeart/2005/8/layout/process5"/>
    <dgm:cxn modelId="{54369B3D-7BB7-4DA0-A4BF-AEB09AE53E49}" srcId="{4E260BFC-6EEA-4614-BCEB-E00F603C15A4}" destId="{BD984972-528C-4F01-B24D-3302D7B3FFFC}" srcOrd="3" destOrd="0" parTransId="{16B23634-9FD5-41E8-9C12-535BA6AB319A}" sibTransId="{B5CE60DC-96D8-4046-A50D-89AAF66C01EE}"/>
    <dgm:cxn modelId="{FF68FA4B-C68E-40AE-B2DC-06F6E186B606}" type="presOf" srcId="{4B737F9E-8170-444E-8402-3CCC2DADA62D}" destId="{62BB7BA9-A501-449D-AB79-E44E81E79F5C}" srcOrd="0" destOrd="0" presId="urn:microsoft.com/office/officeart/2005/8/layout/process5"/>
    <dgm:cxn modelId="{610DD06F-C06E-4A35-85C6-73E4112B2724}" type="presOf" srcId="{C13ACDB3-7700-4C29-B9C1-11BE95AD3353}" destId="{A7CEA361-CDD9-4DF8-9933-0058AC6D818B}" srcOrd="1" destOrd="0" presId="urn:microsoft.com/office/officeart/2005/8/layout/process5"/>
    <dgm:cxn modelId="{14D8D250-1CE6-47BB-9E55-EDA13F984D0E}" type="presOf" srcId="{4E260BFC-6EEA-4614-BCEB-E00F603C15A4}" destId="{02A7A503-6024-499B-939F-59AF76929FB7}" srcOrd="0" destOrd="0" presId="urn:microsoft.com/office/officeart/2005/8/layout/process5"/>
    <dgm:cxn modelId="{11DC0251-B47C-49A6-8765-BE2BCE01C50C}" srcId="{4E260BFC-6EEA-4614-BCEB-E00F603C15A4}" destId="{835A5D67-7534-42E2-962B-DB8D2680C73B}" srcOrd="2" destOrd="0" parTransId="{2229398F-30CB-4EE0-A079-9B1C740F6BF6}" sibTransId="{FFCB91DF-8540-4A97-8026-2CF2EC9DA562}"/>
    <dgm:cxn modelId="{AF095972-A5DA-4DEE-8CB4-45446BEC5846}" type="presOf" srcId="{1BDCF2EE-ED3C-423E-9CD8-7111A7DA460F}" destId="{634182E6-1349-4376-A02B-060BF370D924}" srcOrd="1" destOrd="0" presId="urn:microsoft.com/office/officeart/2005/8/layout/process5"/>
    <dgm:cxn modelId="{34CB1577-CE5C-4C04-9142-27336D7A4E1E}" srcId="{4E260BFC-6EEA-4614-BCEB-E00F603C15A4}" destId="{7654902E-7835-4687-9B22-6F82AC0CDE49}" srcOrd="0" destOrd="0" parTransId="{628ED46B-A42B-4068-B3BB-39FB5CD9F3CE}" sibTransId="{4B737F9E-8170-444E-8402-3CCC2DADA62D}"/>
    <dgm:cxn modelId="{F995C395-DDDE-427C-948D-0C1EBC65D682}" type="presOf" srcId="{7654902E-7835-4687-9B22-6F82AC0CDE49}" destId="{9984D2F2-B08A-4509-89B1-C5A8CBC80F13}" srcOrd="0" destOrd="0" presId="urn:microsoft.com/office/officeart/2005/8/layout/process5"/>
    <dgm:cxn modelId="{E4245BCC-B290-43CB-B215-D5E145D3A828}" type="presOf" srcId="{4B737F9E-8170-444E-8402-3CCC2DADA62D}" destId="{48E333EC-CC5C-432D-986B-44E95848BBCC}" srcOrd="1" destOrd="0" presId="urn:microsoft.com/office/officeart/2005/8/layout/process5"/>
    <dgm:cxn modelId="{82772DE6-0202-477D-AB66-B420FB0CAA25}" srcId="{4E260BFC-6EEA-4614-BCEB-E00F603C15A4}" destId="{903FC73C-D3AB-4FE2-B02D-4423CB2E607C}" srcOrd="1" destOrd="0" parTransId="{D5124D09-0405-4BED-BEE7-A02DEFDF30E5}" sibTransId="{1BDCF2EE-ED3C-423E-9CD8-7111A7DA460F}"/>
    <dgm:cxn modelId="{E2DDB2E9-EF46-467D-9541-9F8B7598DD7A}" type="presOf" srcId="{597519D8-12DB-40C7-9987-064D71DC2680}" destId="{2239F7A8-A9CA-4D9B-93BD-EB9B555C4A59}" srcOrd="0" destOrd="0" presId="urn:microsoft.com/office/officeart/2005/8/layout/process5"/>
    <dgm:cxn modelId="{673179EC-C1C4-4019-96B9-C9744202C53A}" type="presOf" srcId="{77BE3D54-8DC2-4A31-AD16-F0B252AABE6C}" destId="{643160F9-4BB4-4458-8B99-9C93D728CB72}" srcOrd="0" destOrd="0" presId="urn:microsoft.com/office/officeart/2005/8/layout/process5"/>
    <dgm:cxn modelId="{6EC7EFF2-BE6F-45EB-A999-32E92FFA9C1A}" type="presOf" srcId="{FFCB91DF-8540-4A97-8026-2CF2EC9DA562}" destId="{EE98CF74-570A-499F-ABCA-56E15448FDD2}" srcOrd="1" destOrd="0" presId="urn:microsoft.com/office/officeart/2005/8/layout/process5"/>
    <dgm:cxn modelId="{A61E4BF1-CFC1-44E1-BDAF-5F9E9EBF8F8D}" type="presParOf" srcId="{02A7A503-6024-499B-939F-59AF76929FB7}" destId="{9984D2F2-B08A-4509-89B1-C5A8CBC80F13}" srcOrd="0" destOrd="0" presId="urn:microsoft.com/office/officeart/2005/8/layout/process5"/>
    <dgm:cxn modelId="{F34B1E45-C4B0-406E-8623-B74125E52E8D}" type="presParOf" srcId="{02A7A503-6024-499B-939F-59AF76929FB7}" destId="{62BB7BA9-A501-449D-AB79-E44E81E79F5C}" srcOrd="1" destOrd="0" presId="urn:microsoft.com/office/officeart/2005/8/layout/process5"/>
    <dgm:cxn modelId="{E975523C-FF1D-45C3-8C25-5ABC72AC5481}" type="presParOf" srcId="{62BB7BA9-A501-449D-AB79-E44E81E79F5C}" destId="{48E333EC-CC5C-432D-986B-44E95848BBCC}" srcOrd="0" destOrd="0" presId="urn:microsoft.com/office/officeart/2005/8/layout/process5"/>
    <dgm:cxn modelId="{BAA41D54-F220-4632-AD70-8E608B964C8D}" type="presParOf" srcId="{02A7A503-6024-499B-939F-59AF76929FB7}" destId="{1307CCEB-BC28-4EF6-AF7F-2FE8BEFB9296}" srcOrd="2" destOrd="0" presId="urn:microsoft.com/office/officeart/2005/8/layout/process5"/>
    <dgm:cxn modelId="{F6806B43-C6BF-4A2D-A499-3C9CCCDEC05F}" type="presParOf" srcId="{02A7A503-6024-499B-939F-59AF76929FB7}" destId="{7B91B2E1-F7C7-46B2-B443-B9A3C2802EA7}" srcOrd="3" destOrd="0" presId="urn:microsoft.com/office/officeart/2005/8/layout/process5"/>
    <dgm:cxn modelId="{8A979F50-C9BD-44F9-8C6B-070194200E19}" type="presParOf" srcId="{7B91B2E1-F7C7-46B2-B443-B9A3C2802EA7}" destId="{634182E6-1349-4376-A02B-060BF370D924}" srcOrd="0" destOrd="0" presId="urn:microsoft.com/office/officeart/2005/8/layout/process5"/>
    <dgm:cxn modelId="{24EB51AE-9EA6-4930-B8A1-FBD0B42567E0}" type="presParOf" srcId="{02A7A503-6024-499B-939F-59AF76929FB7}" destId="{251D30B1-3B0E-4423-AC69-407E18A4FA4F}" srcOrd="4" destOrd="0" presId="urn:microsoft.com/office/officeart/2005/8/layout/process5"/>
    <dgm:cxn modelId="{2F9752E4-C8E9-4B84-897C-3D25E0B65889}" type="presParOf" srcId="{02A7A503-6024-499B-939F-59AF76929FB7}" destId="{7E1A5136-1DCC-42D3-878B-C32512ACC4C9}" srcOrd="5" destOrd="0" presId="urn:microsoft.com/office/officeart/2005/8/layout/process5"/>
    <dgm:cxn modelId="{3220E5F1-1A3B-4F28-9152-4B4407426532}" type="presParOf" srcId="{7E1A5136-1DCC-42D3-878B-C32512ACC4C9}" destId="{EE98CF74-570A-499F-ABCA-56E15448FDD2}" srcOrd="0" destOrd="0" presId="urn:microsoft.com/office/officeart/2005/8/layout/process5"/>
    <dgm:cxn modelId="{C0B82586-6BB6-4603-9DCD-BEB481DFF12D}" type="presParOf" srcId="{02A7A503-6024-499B-939F-59AF76929FB7}" destId="{D789C7EF-EB24-42DC-8FC4-5BC7913C61FE}" srcOrd="6" destOrd="0" presId="urn:microsoft.com/office/officeart/2005/8/layout/process5"/>
    <dgm:cxn modelId="{0DDDCEEF-8375-477F-8638-6A3D3B553D36}" type="presParOf" srcId="{02A7A503-6024-499B-939F-59AF76929FB7}" destId="{E7888956-0740-4A08-B834-C214C03DD211}" srcOrd="7" destOrd="0" presId="urn:microsoft.com/office/officeart/2005/8/layout/process5"/>
    <dgm:cxn modelId="{9CC147A0-AA75-44F0-B0B5-A2E3C7C431E0}" type="presParOf" srcId="{E7888956-0740-4A08-B834-C214C03DD211}" destId="{6BD8B783-4466-4BC0-8E1B-F07A96534A65}" srcOrd="0" destOrd="0" presId="urn:microsoft.com/office/officeart/2005/8/layout/process5"/>
    <dgm:cxn modelId="{B8783A07-6799-4910-900E-07B799E6CE9A}" type="presParOf" srcId="{02A7A503-6024-499B-939F-59AF76929FB7}" destId="{643160F9-4BB4-4458-8B99-9C93D728CB72}" srcOrd="8" destOrd="0" presId="urn:microsoft.com/office/officeart/2005/8/layout/process5"/>
    <dgm:cxn modelId="{37AC9816-C6A2-4E9E-8FDC-EBB083666385}" type="presParOf" srcId="{02A7A503-6024-499B-939F-59AF76929FB7}" destId="{EFA36687-C8DE-4E69-A2CA-7D3715E78BD8}" srcOrd="9" destOrd="0" presId="urn:microsoft.com/office/officeart/2005/8/layout/process5"/>
    <dgm:cxn modelId="{F0FE64C8-7ACA-4009-B536-10443A3A4F6C}" type="presParOf" srcId="{EFA36687-C8DE-4E69-A2CA-7D3715E78BD8}" destId="{A7CEA361-CDD9-4DF8-9933-0058AC6D818B}" srcOrd="0" destOrd="0" presId="urn:microsoft.com/office/officeart/2005/8/layout/process5"/>
    <dgm:cxn modelId="{848E9365-5923-4F12-9CDB-4707DDE08161}" type="presParOf" srcId="{02A7A503-6024-499B-939F-59AF76929FB7}" destId="{2239F7A8-A9CA-4D9B-93BD-EB9B555C4A59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260BFC-6EEA-4614-BCEB-E00F603C15A4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7654902E-7835-4687-9B22-6F82AC0CDE49}">
      <dgm:prSet phldrT="[Text]"/>
      <dgm:spPr>
        <a:solidFill>
          <a:srgbClr val="FFFF00"/>
        </a:solidFill>
        <a:ln w="19050">
          <a:solidFill>
            <a:srgbClr val="034C66"/>
          </a:solidFill>
        </a:ln>
      </dgm:spPr>
      <dgm:t>
        <a:bodyPr/>
        <a:lstStyle/>
        <a:p>
          <a:r>
            <a:rPr lang="en-AU" dirty="0">
              <a:solidFill>
                <a:srgbClr val="034C66"/>
              </a:solidFill>
            </a:rPr>
            <a:t>Introduction</a:t>
          </a:r>
        </a:p>
      </dgm:t>
    </dgm:pt>
    <dgm:pt modelId="{628ED46B-A42B-4068-B3BB-39FB5CD9F3CE}" type="parTrans" cxnId="{34CB1577-CE5C-4C04-9142-27336D7A4E1E}">
      <dgm:prSet/>
      <dgm:spPr/>
      <dgm:t>
        <a:bodyPr/>
        <a:lstStyle/>
        <a:p>
          <a:endParaRPr lang="en-AU"/>
        </a:p>
      </dgm:t>
    </dgm:pt>
    <dgm:pt modelId="{4B737F9E-8170-444E-8402-3CCC2DADA62D}" type="sibTrans" cxnId="{34CB1577-CE5C-4C04-9142-27336D7A4E1E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903FC73C-D3AB-4FE2-B02D-4423CB2E607C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Definition</a:t>
          </a:r>
        </a:p>
      </dgm:t>
    </dgm:pt>
    <dgm:pt modelId="{D5124D09-0405-4BED-BEE7-A02DEFDF30E5}" type="parTrans" cxnId="{82772DE6-0202-477D-AB66-B420FB0CAA25}">
      <dgm:prSet/>
      <dgm:spPr/>
      <dgm:t>
        <a:bodyPr/>
        <a:lstStyle/>
        <a:p>
          <a:endParaRPr lang="en-AU"/>
        </a:p>
      </dgm:t>
    </dgm:pt>
    <dgm:pt modelId="{1BDCF2EE-ED3C-423E-9CD8-7111A7DA460F}" type="sibTrans" cxnId="{82772DE6-0202-477D-AB66-B420FB0CAA25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835A5D67-7534-42E2-962B-DB8D2680C73B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Design</a:t>
          </a:r>
        </a:p>
      </dgm:t>
    </dgm:pt>
    <dgm:pt modelId="{2229398F-30CB-4EE0-A079-9B1C740F6BF6}" type="parTrans" cxnId="{11DC0251-B47C-49A6-8765-BE2BCE01C50C}">
      <dgm:prSet/>
      <dgm:spPr/>
      <dgm:t>
        <a:bodyPr/>
        <a:lstStyle/>
        <a:p>
          <a:endParaRPr lang="en-AU"/>
        </a:p>
      </dgm:t>
    </dgm:pt>
    <dgm:pt modelId="{FFCB91DF-8540-4A97-8026-2CF2EC9DA562}" type="sibTrans" cxnId="{11DC0251-B47C-49A6-8765-BE2BCE01C50C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D984972-528C-4F01-B24D-3302D7B3FFFC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Delivery</a:t>
          </a:r>
        </a:p>
      </dgm:t>
    </dgm:pt>
    <dgm:pt modelId="{16B23634-9FD5-41E8-9C12-535BA6AB319A}" type="parTrans" cxnId="{54369B3D-7BB7-4DA0-A4BF-AEB09AE53E49}">
      <dgm:prSet/>
      <dgm:spPr/>
      <dgm:t>
        <a:bodyPr/>
        <a:lstStyle/>
        <a:p>
          <a:endParaRPr lang="en-AU"/>
        </a:p>
      </dgm:t>
    </dgm:pt>
    <dgm:pt modelId="{B5CE60DC-96D8-4046-A50D-89AAF66C01EE}" type="sibTrans" cxnId="{54369B3D-7BB7-4DA0-A4BF-AEB09AE53E49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7BE3D54-8DC2-4A31-AD16-F0B252AABE6C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summary</a:t>
          </a:r>
        </a:p>
      </dgm:t>
    </dgm:pt>
    <dgm:pt modelId="{FBC07A59-EBF8-4010-A37F-82D0122BC726}" type="parTrans" cxnId="{5DD7E131-4DB5-46C3-A558-79D8BAA92FEB}">
      <dgm:prSet/>
      <dgm:spPr/>
      <dgm:t>
        <a:bodyPr/>
        <a:lstStyle/>
        <a:p>
          <a:endParaRPr lang="en-AU"/>
        </a:p>
      </dgm:t>
    </dgm:pt>
    <dgm:pt modelId="{C13ACDB3-7700-4C29-B9C1-11BE95AD3353}" type="sibTrans" cxnId="{5DD7E131-4DB5-46C3-A558-79D8BAA92FEB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97519D8-12DB-40C7-9987-064D71DC2680}">
      <dgm:prSet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Conclusion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 +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Next steps</a:t>
          </a:r>
        </a:p>
      </dgm:t>
    </dgm:pt>
    <dgm:pt modelId="{6C7B4AAA-C066-4C3A-907A-135299D494CB}" type="parTrans" cxnId="{9123A51C-BDC8-4342-8F9A-D1234920069E}">
      <dgm:prSet/>
      <dgm:spPr/>
      <dgm:t>
        <a:bodyPr/>
        <a:lstStyle/>
        <a:p>
          <a:endParaRPr lang="en-AU"/>
        </a:p>
      </dgm:t>
    </dgm:pt>
    <dgm:pt modelId="{39CA46A4-38F2-454E-A3DF-3BCEFA49194B}" type="sibTrans" cxnId="{9123A51C-BDC8-4342-8F9A-D1234920069E}">
      <dgm:prSet/>
      <dgm:spPr/>
      <dgm:t>
        <a:bodyPr/>
        <a:lstStyle/>
        <a:p>
          <a:endParaRPr lang="en-AU"/>
        </a:p>
      </dgm:t>
    </dgm:pt>
    <dgm:pt modelId="{02A7A503-6024-499B-939F-59AF76929FB7}" type="pres">
      <dgm:prSet presAssocID="{4E260BFC-6EEA-4614-BCEB-E00F603C15A4}" presName="diagram" presStyleCnt="0">
        <dgm:presLayoutVars>
          <dgm:dir/>
          <dgm:resizeHandles val="exact"/>
        </dgm:presLayoutVars>
      </dgm:prSet>
      <dgm:spPr/>
    </dgm:pt>
    <dgm:pt modelId="{9984D2F2-B08A-4509-89B1-C5A8CBC80F13}" type="pres">
      <dgm:prSet presAssocID="{7654902E-7835-4687-9B22-6F82AC0CDE49}" presName="node" presStyleLbl="node1" presStyleIdx="0" presStyleCnt="6">
        <dgm:presLayoutVars>
          <dgm:bulletEnabled val="1"/>
        </dgm:presLayoutVars>
      </dgm:prSet>
      <dgm:spPr/>
    </dgm:pt>
    <dgm:pt modelId="{62BB7BA9-A501-449D-AB79-E44E81E79F5C}" type="pres">
      <dgm:prSet presAssocID="{4B737F9E-8170-444E-8402-3CCC2DADA62D}" presName="sibTrans" presStyleLbl="sibTrans2D1" presStyleIdx="0" presStyleCnt="5"/>
      <dgm:spPr>
        <a:xfrm>
          <a:off x="288042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48E333EC-CC5C-432D-986B-44E95848BBCC}" type="pres">
      <dgm:prSet presAssocID="{4B737F9E-8170-444E-8402-3CCC2DADA62D}" presName="connectorText" presStyleLbl="sibTrans2D1" presStyleIdx="0" presStyleCnt="5"/>
      <dgm:spPr/>
    </dgm:pt>
    <dgm:pt modelId="{1307CCEB-BC28-4EF6-AF7F-2FE8BEFB9296}" type="pres">
      <dgm:prSet presAssocID="{903FC73C-D3AB-4FE2-B02D-4423CB2E607C}" presName="node" presStyleLbl="node1" presStyleIdx="1" presStyleCnt="6">
        <dgm:presLayoutVars>
          <dgm:bulletEnabled val="1"/>
        </dgm:presLayoutVars>
      </dgm:prSet>
      <dgm:spPr>
        <a:xfrm>
          <a:off x="3703891" y="1210292"/>
          <a:ext cx="2639328" cy="1583597"/>
        </a:xfrm>
        <a:prstGeom prst="roundRect">
          <a:avLst>
            <a:gd name="adj" fmla="val 10000"/>
          </a:avLst>
        </a:prstGeom>
      </dgm:spPr>
    </dgm:pt>
    <dgm:pt modelId="{7B91B2E1-F7C7-46B2-B443-B9A3C2802EA7}" type="pres">
      <dgm:prSet presAssocID="{1BDCF2EE-ED3C-423E-9CD8-7111A7DA460F}" presName="sibTrans" presStyleLbl="sibTrans2D1" presStyleIdx="1" presStyleCnt="5"/>
      <dgm:spPr>
        <a:xfrm>
          <a:off x="657548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634182E6-1349-4376-A02B-060BF370D924}" type="pres">
      <dgm:prSet presAssocID="{1BDCF2EE-ED3C-423E-9CD8-7111A7DA460F}" presName="connectorText" presStyleLbl="sibTrans2D1" presStyleIdx="1" presStyleCnt="5"/>
      <dgm:spPr/>
    </dgm:pt>
    <dgm:pt modelId="{251D30B1-3B0E-4423-AC69-407E18A4FA4F}" type="pres">
      <dgm:prSet presAssocID="{835A5D67-7534-42E2-962B-DB8D2680C73B}" presName="node" presStyleLbl="node1" presStyleIdx="2" presStyleCnt="6">
        <dgm:presLayoutVars>
          <dgm:bulletEnabled val="1"/>
        </dgm:presLayoutVars>
      </dgm:prSet>
      <dgm:spPr>
        <a:xfrm>
          <a:off x="7398951" y="1210292"/>
          <a:ext cx="2639328" cy="1583597"/>
        </a:xfrm>
        <a:prstGeom prst="roundRect">
          <a:avLst>
            <a:gd name="adj" fmla="val 10000"/>
          </a:avLst>
        </a:prstGeom>
      </dgm:spPr>
    </dgm:pt>
    <dgm:pt modelId="{7E1A5136-1DCC-42D3-878B-C32512ACC4C9}" type="pres">
      <dgm:prSet presAssocID="{FFCB91DF-8540-4A97-8026-2CF2EC9DA562}" presName="sibTrans" presStyleLbl="sibTrans2D1" presStyleIdx="2" presStyleCnt="5"/>
      <dgm:spPr>
        <a:xfrm rot="5400000">
          <a:off x="8438847" y="2978642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EE98CF74-570A-499F-ABCA-56E15448FDD2}" type="pres">
      <dgm:prSet presAssocID="{FFCB91DF-8540-4A97-8026-2CF2EC9DA562}" presName="connectorText" presStyleLbl="sibTrans2D1" presStyleIdx="2" presStyleCnt="5"/>
      <dgm:spPr/>
    </dgm:pt>
    <dgm:pt modelId="{D789C7EF-EB24-42DC-8FC4-5BC7913C61FE}" type="pres">
      <dgm:prSet presAssocID="{BD984972-528C-4F01-B24D-3302D7B3FFFC}" presName="node" presStyleLbl="node1" presStyleIdx="3" presStyleCnt="6">
        <dgm:presLayoutVars>
          <dgm:bulletEnabled val="1"/>
        </dgm:presLayoutVars>
      </dgm:prSet>
      <dgm:spPr>
        <a:xfrm>
          <a:off x="7398951" y="3849621"/>
          <a:ext cx="2639328" cy="1583597"/>
        </a:xfrm>
        <a:prstGeom prst="roundRect">
          <a:avLst>
            <a:gd name="adj" fmla="val 10000"/>
          </a:avLst>
        </a:prstGeom>
      </dgm:spPr>
    </dgm:pt>
    <dgm:pt modelId="{E7888956-0740-4A08-B834-C214C03DD211}" type="pres">
      <dgm:prSet presAssocID="{B5CE60DC-96D8-4046-A50D-89AAF66C01EE}" presName="sibTrans" presStyleLbl="sibTrans2D1" presStyleIdx="3" presStyleCnt="5"/>
      <dgm:spPr>
        <a:xfrm rot="10800000">
          <a:off x="6607152" y="4314143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6BD8B783-4466-4BC0-8E1B-F07A96534A65}" type="pres">
      <dgm:prSet presAssocID="{B5CE60DC-96D8-4046-A50D-89AAF66C01EE}" presName="connectorText" presStyleLbl="sibTrans2D1" presStyleIdx="3" presStyleCnt="5"/>
      <dgm:spPr/>
    </dgm:pt>
    <dgm:pt modelId="{643160F9-4BB4-4458-8B99-9C93D728CB72}" type="pres">
      <dgm:prSet presAssocID="{77BE3D54-8DC2-4A31-AD16-F0B252AABE6C}" presName="node" presStyleLbl="node1" presStyleIdx="4" presStyleCnt="6">
        <dgm:presLayoutVars>
          <dgm:bulletEnabled val="1"/>
        </dgm:presLayoutVars>
      </dgm:prSet>
      <dgm:spPr>
        <a:xfrm>
          <a:off x="3703891" y="3849621"/>
          <a:ext cx="2639328" cy="1583597"/>
        </a:xfrm>
        <a:prstGeom prst="roundRect">
          <a:avLst>
            <a:gd name="adj" fmla="val 10000"/>
          </a:avLst>
        </a:prstGeom>
      </dgm:spPr>
    </dgm:pt>
    <dgm:pt modelId="{EFA36687-C8DE-4E69-A2CA-7D3715E78BD8}" type="pres">
      <dgm:prSet presAssocID="{C13ACDB3-7700-4C29-B9C1-11BE95AD3353}" presName="sibTrans" presStyleLbl="sibTrans2D1" presStyleIdx="4" presStyleCnt="5"/>
      <dgm:spPr>
        <a:xfrm rot="10777482">
          <a:off x="2947321" y="4325992"/>
          <a:ext cx="534649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A7CEA361-CDD9-4DF8-9933-0058AC6D818B}" type="pres">
      <dgm:prSet presAssocID="{C13ACDB3-7700-4C29-B9C1-11BE95AD3353}" presName="connectorText" presStyleLbl="sibTrans2D1" presStyleIdx="4" presStyleCnt="5"/>
      <dgm:spPr/>
    </dgm:pt>
    <dgm:pt modelId="{2239F7A8-A9CA-4D9B-93BD-EB9B555C4A59}" type="pres">
      <dgm:prSet presAssocID="{597519D8-12DB-40C7-9987-064D71DC2680}" presName="node" presStyleLbl="node1" presStyleIdx="5" presStyleCnt="6" custLinFactNeighborX="1780" custLinFactNeighborY="1509">
        <dgm:presLayoutVars>
          <dgm:bulletEnabled val="1"/>
        </dgm:presLayoutVars>
      </dgm:prSet>
      <dgm:spPr>
        <a:xfrm>
          <a:off x="55810" y="3873517"/>
          <a:ext cx="2639328" cy="1583597"/>
        </a:xfrm>
        <a:prstGeom prst="roundRect">
          <a:avLst>
            <a:gd name="adj" fmla="val 10000"/>
          </a:avLst>
        </a:prstGeom>
      </dgm:spPr>
    </dgm:pt>
  </dgm:ptLst>
  <dgm:cxnLst>
    <dgm:cxn modelId="{58140F0C-D824-4DDC-B1BB-0B2573CE4614}" type="presOf" srcId="{B5CE60DC-96D8-4046-A50D-89AAF66C01EE}" destId="{E7888956-0740-4A08-B834-C214C03DD211}" srcOrd="0" destOrd="0" presId="urn:microsoft.com/office/officeart/2005/8/layout/process5"/>
    <dgm:cxn modelId="{EF99A811-1C86-4F1C-9831-7B4DCD92A99F}" type="presOf" srcId="{BD984972-528C-4F01-B24D-3302D7B3FFFC}" destId="{D789C7EF-EB24-42DC-8FC4-5BC7913C61FE}" srcOrd="0" destOrd="0" presId="urn:microsoft.com/office/officeart/2005/8/layout/process5"/>
    <dgm:cxn modelId="{0938AC18-96BD-4E32-B8E0-91D361644E8A}" type="presOf" srcId="{FFCB91DF-8540-4A97-8026-2CF2EC9DA562}" destId="{7E1A5136-1DCC-42D3-878B-C32512ACC4C9}" srcOrd="0" destOrd="0" presId="urn:microsoft.com/office/officeart/2005/8/layout/process5"/>
    <dgm:cxn modelId="{9123A51C-BDC8-4342-8F9A-D1234920069E}" srcId="{4E260BFC-6EEA-4614-BCEB-E00F603C15A4}" destId="{597519D8-12DB-40C7-9987-064D71DC2680}" srcOrd="5" destOrd="0" parTransId="{6C7B4AAA-C066-4C3A-907A-135299D494CB}" sibTransId="{39CA46A4-38F2-454E-A3DF-3BCEFA49194B}"/>
    <dgm:cxn modelId="{BDA51424-1910-4853-A4D5-B534091060FB}" type="presOf" srcId="{C13ACDB3-7700-4C29-B9C1-11BE95AD3353}" destId="{EFA36687-C8DE-4E69-A2CA-7D3715E78BD8}" srcOrd="0" destOrd="0" presId="urn:microsoft.com/office/officeart/2005/8/layout/process5"/>
    <dgm:cxn modelId="{0F8A8F24-4DD1-4161-A3B2-B60DFD1AC693}" type="presOf" srcId="{835A5D67-7534-42E2-962B-DB8D2680C73B}" destId="{251D30B1-3B0E-4423-AC69-407E18A4FA4F}" srcOrd="0" destOrd="0" presId="urn:microsoft.com/office/officeart/2005/8/layout/process5"/>
    <dgm:cxn modelId="{6672A327-0765-47F3-8D59-1173AF6C85DC}" type="presOf" srcId="{1BDCF2EE-ED3C-423E-9CD8-7111A7DA460F}" destId="{7B91B2E1-F7C7-46B2-B443-B9A3C2802EA7}" srcOrd="0" destOrd="0" presId="urn:microsoft.com/office/officeart/2005/8/layout/process5"/>
    <dgm:cxn modelId="{80973431-2C76-4756-910C-31F48D06483E}" type="presOf" srcId="{903FC73C-D3AB-4FE2-B02D-4423CB2E607C}" destId="{1307CCEB-BC28-4EF6-AF7F-2FE8BEFB9296}" srcOrd="0" destOrd="0" presId="urn:microsoft.com/office/officeart/2005/8/layout/process5"/>
    <dgm:cxn modelId="{5DD7E131-4DB5-46C3-A558-79D8BAA92FEB}" srcId="{4E260BFC-6EEA-4614-BCEB-E00F603C15A4}" destId="{77BE3D54-8DC2-4A31-AD16-F0B252AABE6C}" srcOrd="4" destOrd="0" parTransId="{FBC07A59-EBF8-4010-A37F-82D0122BC726}" sibTransId="{C13ACDB3-7700-4C29-B9C1-11BE95AD3353}"/>
    <dgm:cxn modelId="{5DCF243A-0846-4E8E-9F54-4ECDF03C76AE}" type="presOf" srcId="{B5CE60DC-96D8-4046-A50D-89AAF66C01EE}" destId="{6BD8B783-4466-4BC0-8E1B-F07A96534A65}" srcOrd="1" destOrd="0" presId="urn:microsoft.com/office/officeart/2005/8/layout/process5"/>
    <dgm:cxn modelId="{54369B3D-7BB7-4DA0-A4BF-AEB09AE53E49}" srcId="{4E260BFC-6EEA-4614-BCEB-E00F603C15A4}" destId="{BD984972-528C-4F01-B24D-3302D7B3FFFC}" srcOrd="3" destOrd="0" parTransId="{16B23634-9FD5-41E8-9C12-535BA6AB319A}" sibTransId="{B5CE60DC-96D8-4046-A50D-89AAF66C01EE}"/>
    <dgm:cxn modelId="{FF68FA4B-C68E-40AE-B2DC-06F6E186B606}" type="presOf" srcId="{4B737F9E-8170-444E-8402-3CCC2DADA62D}" destId="{62BB7BA9-A501-449D-AB79-E44E81E79F5C}" srcOrd="0" destOrd="0" presId="urn:microsoft.com/office/officeart/2005/8/layout/process5"/>
    <dgm:cxn modelId="{610DD06F-C06E-4A35-85C6-73E4112B2724}" type="presOf" srcId="{C13ACDB3-7700-4C29-B9C1-11BE95AD3353}" destId="{A7CEA361-CDD9-4DF8-9933-0058AC6D818B}" srcOrd="1" destOrd="0" presId="urn:microsoft.com/office/officeart/2005/8/layout/process5"/>
    <dgm:cxn modelId="{14D8D250-1CE6-47BB-9E55-EDA13F984D0E}" type="presOf" srcId="{4E260BFC-6EEA-4614-BCEB-E00F603C15A4}" destId="{02A7A503-6024-499B-939F-59AF76929FB7}" srcOrd="0" destOrd="0" presId="urn:microsoft.com/office/officeart/2005/8/layout/process5"/>
    <dgm:cxn modelId="{11DC0251-B47C-49A6-8765-BE2BCE01C50C}" srcId="{4E260BFC-6EEA-4614-BCEB-E00F603C15A4}" destId="{835A5D67-7534-42E2-962B-DB8D2680C73B}" srcOrd="2" destOrd="0" parTransId="{2229398F-30CB-4EE0-A079-9B1C740F6BF6}" sibTransId="{FFCB91DF-8540-4A97-8026-2CF2EC9DA562}"/>
    <dgm:cxn modelId="{AF095972-A5DA-4DEE-8CB4-45446BEC5846}" type="presOf" srcId="{1BDCF2EE-ED3C-423E-9CD8-7111A7DA460F}" destId="{634182E6-1349-4376-A02B-060BF370D924}" srcOrd="1" destOrd="0" presId="urn:microsoft.com/office/officeart/2005/8/layout/process5"/>
    <dgm:cxn modelId="{34CB1577-CE5C-4C04-9142-27336D7A4E1E}" srcId="{4E260BFC-6EEA-4614-BCEB-E00F603C15A4}" destId="{7654902E-7835-4687-9B22-6F82AC0CDE49}" srcOrd="0" destOrd="0" parTransId="{628ED46B-A42B-4068-B3BB-39FB5CD9F3CE}" sibTransId="{4B737F9E-8170-444E-8402-3CCC2DADA62D}"/>
    <dgm:cxn modelId="{F995C395-DDDE-427C-948D-0C1EBC65D682}" type="presOf" srcId="{7654902E-7835-4687-9B22-6F82AC0CDE49}" destId="{9984D2F2-B08A-4509-89B1-C5A8CBC80F13}" srcOrd="0" destOrd="0" presId="urn:microsoft.com/office/officeart/2005/8/layout/process5"/>
    <dgm:cxn modelId="{E4245BCC-B290-43CB-B215-D5E145D3A828}" type="presOf" srcId="{4B737F9E-8170-444E-8402-3CCC2DADA62D}" destId="{48E333EC-CC5C-432D-986B-44E95848BBCC}" srcOrd="1" destOrd="0" presId="urn:microsoft.com/office/officeart/2005/8/layout/process5"/>
    <dgm:cxn modelId="{82772DE6-0202-477D-AB66-B420FB0CAA25}" srcId="{4E260BFC-6EEA-4614-BCEB-E00F603C15A4}" destId="{903FC73C-D3AB-4FE2-B02D-4423CB2E607C}" srcOrd="1" destOrd="0" parTransId="{D5124D09-0405-4BED-BEE7-A02DEFDF30E5}" sibTransId="{1BDCF2EE-ED3C-423E-9CD8-7111A7DA460F}"/>
    <dgm:cxn modelId="{E2DDB2E9-EF46-467D-9541-9F8B7598DD7A}" type="presOf" srcId="{597519D8-12DB-40C7-9987-064D71DC2680}" destId="{2239F7A8-A9CA-4D9B-93BD-EB9B555C4A59}" srcOrd="0" destOrd="0" presId="urn:microsoft.com/office/officeart/2005/8/layout/process5"/>
    <dgm:cxn modelId="{673179EC-C1C4-4019-96B9-C9744202C53A}" type="presOf" srcId="{77BE3D54-8DC2-4A31-AD16-F0B252AABE6C}" destId="{643160F9-4BB4-4458-8B99-9C93D728CB72}" srcOrd="0" destOrd="0" presId="urn:microsoft.com/office/officeart/2005/8/layout/process5"/>
    <dgm:cxn modelId="{6EC7EFF2-BE6F-45EB-A999-32E92FFA9C1A}" type="presOf" srcId="{FFCB91DF-8540-4A97-8026-2CF2EC9DA562}" destId="{EE98CF74-570A-499F-ABCA-56E15448FDD2}" srcOrd="1" destOrd="0" presId="urn:microsoft.com/office/officeart/2005/8/layout/process5"/>
    <dgm:cxn modelId="{A61E4BF1-CFC1-44E1-BDAF-5F9E9EBF8F8D}" type="presParOf" srcId="{02A7A503-6024-499B-939F-59AF76929FB7}" destId="{9984D2F2-B08A-4509-89B1-C5A8CBC80F13}" srcOrd="0" destOrd="0" presId="urn:microsoft.com/office/officeart/2005/8/layout/process5"/>
    <dgm:cxn modelId="{F34B1E45-C4B0-406E-8623-B74125E52E8D}" type="presParOf" srcId="{02A7A503-6024-499B-939F-59AF76929FB7}" destId="{62BB7BA9-A501-449D-AB79-E44E81E79F5C}" srcOrd="1" destOrd="0" presId="urn:microsoft.com/office/officeart/2005/8/layout/process5"/>
    <dgm:cxn modelId="{E975523C-FF1D-45C3-8C25-5ABC72AC5481}" type="presParOf" srcId="{62BB7BA9-A501-449D-AB79-E44E81E79F5C}" destId="{48E333EC-CC5C-432D-986B-44E95848BBCC}" srcOrd="0" destOrd="0" presId="urn:microsoft.com/office/officeart/2005/8/layout/process5"/>
    <dgm:cxn modelId="{BAA41D54-F220-4632-AD70-8E608B964C8D}" type="presParOf" srcId="{02A7A503-6024-499B-939F-59AF76929FB7}" destId="{1307CCEB-BC28-4EF6-AF7F-2FE8BEFB9296}" srcOrd="2" destOrd="0" presId="urn:microsoft.com/office/officeart/2005/8/layout/process5"/>
    <dgm:cxn modelId="{F6806B43-C6BF-4A2D-A499-3C9CCCDEC05F}" type="presParOf" srcId="{02A7A503-6024-499B-939F-59AF76929FB7}" destId="{7B91B2E1-F7C7-46B2-B443-B9A3C2802EA7}" srcOrd="3" destOrd="0" presId="urn:microsoft.com/office/officeart/2005/8/layout/process5"/>
    <dgm:cxn modelId="{8A979F50-C9BD-44F9-8C6B-070194200E19}" type="presParOf" srcId="{7B91B2E1-F7C7-46B2-B443-B9A3C2802EA7}" destId="{634182E6-1349-4376-A02B-060BF370D924}" srcOrd="0" destOrd="0" presId="urn:microsoft.com/office/officeart/2005/8/layout/process5"/>
    <dgm:cxn modelId="{24EB51AE-9EA6-4930-B8A1-FBD0B42567E0}" type="presParOf" srcId="{02A7A503-6024-499B-939F-59AF76929FB7}" destId="{251D30B1-3B0E-4423-AC69-407E18A4FA4F}" srcOrd="4" destOrd="0" presId="urn:microsoft.com/office/officeart/2005/8/layout/process5"/>
    <dgm:cxn modelId="{2F9752E4-C8E9-4B84-897C-3D25E0B65889}" type="presParOf" srcId="{02A7A503-6024-499B-939F-59AF76929FB7}" destId="{7E1A5136-1DCC-42D3-878B-C32512ACC4C9}" srcOrd="5" destOrd="0" presId="urn:microsoft.com/office/officeart/2005/8/layout/process5"/>
    <dgm:cxn modelId="{3220E5F1-1A3B-4F28-9152-4B4407426532}" type="presParOf" srcId="{7E1A5136-1DCC-42D3-878B-C32512ACC4C9}" destId="{EE98CF74-570A-499F-ABCA-56E15448FDD2}" srcOrd="0" destOrd="0" presId="urn:microsoft.com/office/officeart/2005/8/layout/process5"/>
    <dgm:cxn modelId="{C0B82586-6BB6-4603-9DCD-BEB481DFF12D}" type="presParOf" srcId="{02A7A503-6024-499B-939F-59AF76929FB7}" destId="{D789C7EF-EB24-42DC-8FC4-5BC7913C61FE}" srcOrd="6" destOrd="0" presId="urn:microsoft.com/office/officeart/2005/8/layout/process5"/>
    <dgm:cxn modelId="{0DDDCEEF-8375-477F-8638-6A3D3B553D36}" type="presParOf" srcId="{02A7A503-6024-499B-939F-59AF76929FB7}" destId="{E7888956-0740-4A08-B834-C214C03DD211}" srcOrd="7" destOrd="0" presId="urn:microsoft.com/office/officeart/2005/8/layout/process5"/>
    <dgm:cxn modelId="{9CC147A0-AA75-44F0-B0B5-A2E3C7C431E0}" type="presParOf" srcId="{E7888956-0740-4A08-B834-C214C03DD211}" destId="{6BD8B783-4466-4BC0-8E1B-F07A96534A65}" srcOrd="0" destOrd="0" presId="urn:microsoft.com/office/officeart/2005/8/layout/process5"/>
    <dgm:cxn modelId="{B8783A07-6799-4910-900E-07B799E6CE9A}" type="presParOf" srcId="{02A7A503-6024-499B-939F-59AF76929FB7}" destId="{643160F9-4BB4-4458-8B99-9C93D728CB72}" srcOrd="8" destOrd="0" presId="urn:microsoft.com/office/officeart/2005/8/layout/process5"/>
    <dgm:cxn modelId="{37AC9816-C6A2-4E9E-8FDC-EBB083666385}" type="presParOf" srcId="{02A7A503-6024-499B-939F-59AF76929FB7}" destId="{EFA36687-C8DE-4E69-A2CA-7D3715E78BD8}" srcOrd="9" destOrd="0" presId="urn:microsoft.com/office/officeart/2005/8/layout/process5"/>
    <dgm:cxn modelId="{F0FE64C8-7ACA-4009-B536-10443A3A4F6C}" type="presParOf" srcId="{EFA36687-C8DE-4E69-A2CA-7D3715E78BD8}" destId="{A7CEA361-CDD9-4DF8-9933-0058AC6D818B}" srcOrd="0" destOrd="0" presId="urn:microsoft.com/office/officeart/2005/8/layout/process5"/>
    <dgm:cxn modelId="{848E9365-5923-4F12-9CDB-4707DDE08161}" type="presParOf" srcId="{02A7A503-6024-499B-939F-59AF76929FB7}" destId="{2239F7A8-A9CA-4D9B-93BD-EB9B555C4A59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260BFC-6EEA-4614-BCEB-E00F603C15A4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7654902E-7835-4687-9B22-6F82AC0CDE49}">
      <dgm:prSet phldrT="[Text]"/>
      <dgm:spPr>
        <a:solidFill>
          <a:srgbClr val="D3EBD5"/>
        </a:solidFill>
        <a:ln w="19050">
          <a:solidFill>
            <a:srgbClr val="034C66"/>
          </a:solidFill>
        </a:ln>
      </dgm:spPr>
      <dgm:t>
        <a:bodyPr/>
        <a:lstStyle/>
        <a:p>
          <a:r>
            <a:rPr lang="en-AU" dirty="0">
              <a:solidFill>
                <a:srgbClr val="034C66"/>
              </a:solidFill>
            </a:rPr>
            <a:t>Introduction</a:t>
          </a:r>
        </a:p>
      </dgm:t>
    </dgm:pt>
    <dgm:pt modelId="{628ED46B-A42B-4068-B3BB-39FB5CD9F3CE}" type="parTrans" cxnId="{34CB1577-CE5C-4C04-9142-27336D7A4E1E}">
      <dgm:prSet/>
      <dgm:spPr/>
      <dgm:t>
        <a:bodyPr/>
        <a:lstStyle/>
        <a:p>
          <a:endParaRPr lang="en-AU"/>
        </a:p>
      </dgm:t>
    </dgm:pt>
    <dgm:pt modelId="{4B737F9E-8170-444E-8402-3CCC2DADA62D}" type="sibTrans" cxnId="{34CB1577-CE5C-4C04-9142-27336D7A4E1E}">
      <dgm:prSet custT="1"/>
      <dgm:spPr>
        <a:solidFill>
          <a:srgbClr val="00B0F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903FC73C-D3AB-4FE2-B02D-4423CB2E607C}">
      <dgm:prSet phldrT="[Text]" custT="1"/>
      <dgm:spPr>
        <a:solidFill>
          <a:srgbClr val="FFFF00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Definition</a:t>
          </a:r>
        </a:p>
      </dgm:t>
    </dgm:pt>
    <dgm:pt modelId="{D5124D09-0405-4BED-BEE7-A02DEFDF30E5}" type="parTrans" cxnId="{82772DE6-0202-477D-AB66-B420FB0CAA25}">
      <dgm:prSet/>
      <dgm:spPr/>
      <dgm:t>
        <a:bodyPr/>
        <a:lstStyle/>
        <a:p>
          <a:endParaRPr lang="en-AU"/>
        </a:p>
      </dgm:t>
    </dgm:pt>
    <dgm:pt modelId="{1BDCF2EE-ED3C-423E-9CD8-7111A7DA460F}" type="sibTrans" cxnId="{82772DE6-0202-477D-AB66-B420FB0CAA25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835A5D67-7534-42E2-962B-DB8D2680C73B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Design</a:t>
          </a:r>
        </a:p>
      </dgm:t>
    </dgm:pt>
    <dgm:pt modelId="{2229398F-30CB-4EE0-A079-9B1C740F6BF6}" type="parTrans" cxnId="{11DC0251-B47C-49A6-8765-BE2BCE01C50C}">
      <dgm:prSet/>
      <dgm:spPr/>
      <dgm:t>
        <a:bodyPr/>
        <a:lstStyle/>
        <a:p>
          <a:endParaRPr lang="en-AU"/>
        </a:p>
      </dgm:t>
    </dgm:pt>
    <dgm:pt modelId="{FFCB91DF-8540-4A97-8026-2CF2EC9DA562}" type="sibTrans" cxnId="{11DC0251-B47C-49A6-8765-BE2BCE01C50C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D984972-528C-4F01-B24D-3302D7B3FFFC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Delivery</a:t>
          </a:r>
        </a:p>
      </dgm:t>
    </dgm:pt>
    <dgm:pt modelId="{16B23634-9FD5-41E8-9C12-535BA6AB319A}" type="parTrans" cxnId="{54369B3D-7BB7-4DA0-A4BF-AEB09AE53E49}">
      <dgm:prSet/>
      <dgm:spPr/>
      <dgm:t>
        <a:bodyPr/>
        <a:lstStyle/>
        <a:p>
          <a:endParaRPr lang="en-AU"/>
        </a:p>
      </dgm:t>
    </dgm:pt>
    <dgm:pt modelId="{B5CE60DC-96D8-4046-A50D-89AAF66C01EE}" type="sibTrans" cxnId="{54369B3D-7BB7-4DA0-A4BF-AEB09AE53E49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7BE3D54-8DC2-4A31-AD16-F0B252AABE6C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summary</a:t>
          </a:r>
        </a:p>
      </dgm:t>
    </dgm:pt>
    <dgm:pt modelId="{FBC07A59-EBF8-4010-A37F-82D0122BC726}" type="parTrans" cxnId="{5DD7E131-4DB5-46C3-A558-79D8BAA92FEB}">
      <dgm:prSet/>
      <dgm:spPr/>
      <dgm:t>
        <a:bodyPr/>
        <a:lstStyle/>
        <a:p>
          <a:endParaRPr lang="en-AU"/>
        </a:p>
      </dgm:t>
    </dgm:pt>
    <dgm:pt modelId="{C13ACDB3-7700-4C29-B9C1-11BE95AD3353}" type="sibTrans" cxnId="{5DD7E131-4DB5-46C3-A558-79D8BAA92FEB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97519D8-12DB-40C7-9987-064D71DC2680}">
      <dgm:prSet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Conclusion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 +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Next steps</a:t>
          </a:r>
        </a:p>
      </dgm:t>
    </dgm:pt>
    <dgm:pt modelId="{6C7B4AAA-C066-4C3A-907A-135299D494CB}" type="parTrans" cxnId="{9123A51C-BDC8-4342-8F9A-D1234920069E}">
      <dgm:prSet/>
      <dgm:spPr/>
      <dgm:t>
        <a:bodyPr/>
        <a:lstStyle/>
        <a:p>
          <a:endParaRPr lang="en-AU"/>
        </a:p>
      </dgm:t>
    </dgm:pt>
    <dgm:pt modelId="{39CA46A4-38F2-454E-A3DF-3BCEFA49194B}" type="sibTrans" cxnId="{9123A51C-BDC8-4342-8F9A-D1234920069E}">
      <dgm:prSet/>
      <dgm:spPr/>
      <dgm:t>
        <a:bodyPr/>
        <a:lstStyle/>
        <a:p>
          <a:endParaRPr lang="en-AU"/>
        </a:p>
      </dgm:t>
    </dgm:pt>
    <dgm:pt modelId="{02A7A503-6024-499B-939F-59AF76929FB7}" type="pres">
      <dgm:prSet presAssocID="{4E260BFC-6EEA-4614-BCEB-E00F603C15A4}" presName="diagram" presStyleCnt="0">
        <dgm:presLayoutVars>
          <dgm:dir/>
          <dgm:resizeHandles val="exact"/>
        </dgm:presLayoutVars>
      </dgm:prSet>
      <dgm:spPr/>
    </dgm:pt>
    <dgm:pt modelId="{9984D2F2-B08A-4509-89B1-C5A8CBC80F13}" type="pres">
      <dgm:prSet presAssocID="{7654902E-7835-4687-9B22-6F82AC0CDE49}" presName="node" presStyleLbl="node1" presStyleIdx="0" presStyleCnt="6">
        <dgm:presLayoutVars>
          <dgm:bulletEnabled val="1"/>
        </dgm:presLayoutVars>
      </dgm:prSet>
      <dgm:spPr/>
    </dgm:pt>
    <dgm:pt modelId="{62BB7BA9-A501-449D-AB79-E44E81E79F5C}" type="pres">
      <dgm:prSet presAssocID="{4B737F9E-8170-444E-8402-3CCC2DADA62D}" presName="sibTrans" presStyleLbl="sibTrans2D1" presStyleIdx="0" presStyleCnt="5"/>
      <dgm:spPr>
        <a:xfrm>
          <a:off x="288042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48E333EC-CC5C-432D-986B-44E95848BBCC}" type="pres">
      <dgm:prSet presAssocID="{4B737F9E-8170-444E-8402-3CCC2DADA62D}" presName="connectorText" presStyleLbl="sibTrans2D1" presStyleIdx="0" presStyleCnt="5"/>
      <dgm:spPr/>
    </dgm:pt>
    <dgm:pt modelId="{1307CCEB-BC28-4EF6-AF7F-2FE8BEFB9296}" type="pres">
      <dgm:prSet presAssocID="{903FC73C-D3AB-4FE2-B02D-4423CB2E607C}" presName="node" presStyleLbl="node1" presStyleIdx="1" presStyleCnt="6">
        <dgm:presLayoutVars>
          <dgm:bulletEnabled val="1"/>
        </dgm:presLayoutVars>
      </dgm:prSet>
      <dgm:spPr>
        <a:xfrm>
          <a:off x="3703891" y="1210292"/>
          <a:ext cx="2639328" cy="1583597"/>
        </a:xfrm>
        <a:prstGeom prst="roundRect">
          <a:avLst>
            <a:gd name="adj" fmla="val 10000"/>
          </a:avLst>
        </a:prstGeom>
      </dgm:spPr>
    </dgm:pt>
    <dgm:pt modelId="{7B91B2E1-F7C7-46B2-B443-B9A3C2802EA7}" type="pres">
      <dgm:prSet presAssocID="{1BDCF2EE-ED3C-423E-9CD8-7111A7DA460F}" presName="sibTrans" presStyleLbl="sibTrans2D1" presStyleIdx="1" presStyleCnt="5"/>
      <dgm:spPr>
        <a:xfrm>
          <a:off x="657548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634182E6-1349-4376-A02B-060BF370D924}" type="pres">
      <dgm:prSet presAssocID="{1BDCF2EE-ED3C-423E-9CD8-7111A7DA460F}" presName="connectorText" presStyleLbl="sibTrans2D1" presStyleIdx="1" presStyleCnt="5"/>
      <dgm:spPr/>
    </dgm:pt>
    <dgm:pt modelId="{251D30B1-3B0E-4423-AC69-407E18A4FA4F}" type="pres">
      <dgm:prSet presAssocID="{835A5D67-7534-42E2-962B-DB8D2680C73B}" presName="node" presStyleLbl="node1" presStyleIdx="2" presStyleCnt="6">
        <dgm:presLayoutVars>
          <dgm:bulletEnabled val="1"/>
        </dgm:presLayoutVars>
      </dgm:prSet>
      <dgm:spPr>
        <a:xfrm>
          <a:off x="7398951" y="1210292"/>
          <a:ext cx="2639328" cy="1583597"/>
        </a:xfrm>
        <a:prstGeom prst="roundRect">
          <a:avLst>
            <a:gd name="adj" fmla="val 10000"/>
          </a:avLst>
        </a:prstGeom>
      </dgm:spPr>
    </dgm:pt>
    <dgm:pt modelId="{7E1A5136-1DCC-42D3-878B-C32512ACC4C9}" type="pres">
      <dgm:prSet presAssocID="{FFCB91DF-8540-4A97-8026-2CF2EC9DA562}" presName="sibTrans" presStyleLbl="sibTrans2D1" presStyleIdx="2" presStyleCnt="5"/>
      <dgm:spPr>
        <a:xfrm rot="5400000">
          <a:off x="8438847" y="2978642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EE98CF74-570A-499F-ABCA-56E15448FDD2}" type="pres">
      <dgm:prSet presAssocID="{FFCB91DF-8540-4A97-8026-2CF2EC9DA562}" presName="connectorText" presStyleLbl="sibTrans2D1" presStyleIdx="2" presStyleCnt="5"/>
      <dgm:spPr/>
    </dgm:pt>
    <dgm:pt modelId="{D789C7EF-EB24-42DC-8FC4-5BC7913C61FE}" type="pres">
      <dgm:prSet presAssocID="{BD984972-528C-4F01-B24D-3302D7B3FFFC}" presName="node" presStyleLbl="node1" presStyleIdx="3" presStyleCnt="6">
        <dgm:presLayoutVars>
          <dgm:bulletEnabled val="1"/>
        </dgm:presLayoutVars>
      </dgm:prSet>
      <dgm:spPr>
        <a:xfrm>
          <a:off x="7398951" y="3849621"/>
          <a:ext cx="2639328" cy="1583597"/>
        </a:xfrm>
        <a:prstGeom prst="roundRect">
          <a:avLst>
            <a:gd name="adj" fmla="val 10000"/>
          </a:avLst>
        </a:prstGeom>
      </dgm:spPr>
    </dgm:pt>
    <dgm:pt modelId="{E7888956-0740-4A08-B834-C214C03DD211}" type="pres">
      <dgm:prSet presAssocID="{B5CE60DC-96D8-4046-A50D-89AAF66C01EE}" presName="sibTrans" presStyleLbl="sibTrans2D1" presStyleIdx="3" presStyleCnt="5"/>
      <dgm:spPr>
        <a:xfrm rot="10800000">
          <a:off x="6607152" y="4314143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6BD8B783-4466-4BC0-8E1B-F07A96534A65}" type="pres">
      <dgm:prSet presAssocID="{B5CE60DC-96D8-4046-A50D-89AAF66C01EE}" presName="connectorText" presStyleLbl="sibTrans2D1" presStyleIdx="3" presStyleCnt="5"/>
      <dgm:spPr/>
    </dgm:pt>
    <dgm:pt modelId="{643160F9-4BB4-4458-8B99-9C93D728CB72}" type="pres">
      <dgm:prSet presAssocID="{77BE3D54-8DC2-4A31-AD16-F0B252AABE6C}" presName="node" presStyleLbl="node1" presStyleIdx="4" presStyleCnt="6">
        <dgm:presLayoutVars>
          <dgm:bulletEnabled val="1"/>
        </dgm:presLayoutVars>
      </dgm:prSet>
      <dgm:spPr>
        <a:xfrm>
          <a:off x="3703891" y="3849621"/>
          <a:ext cx="2639328" cy="1583597"/>
        </a:xfrm>
        <a:prstGeom prst="roundRect">
          <a:avLst>
            <a:gd name="adj" fmla="val 10000"/>
          </a:avLst>
        </a:prstGeom>
      </dgm:spPr>
    </dgm:pt>
    <dgm:pt modelId="{EFA36687-C8DE-4E69-A2CA-7D3715E78BD8}" type="pres">
      <dgm:prSet presAssocID="{C13ACDB3-7700-4C29-B9C1-11BE95AD3353}" presName="sibTrans" presStyleLbl="sibTrans2D1" presStyleIdx="4" presStyleCnt="5"/>
      <dgm:spPr>
        <a:xfrm rot="10777482">
          <a:off x="2947321" y="4325992"/>
          <a:ext cx="534649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A7CEA361-CDD9-4DF8-9933-0058AC6D818B}" type="pres">
      <dgm:prSet presAssocID="{C13ACDB3-7700-4C29-B9C1-11BE95AD3353}" presName="connectorText" presStyleLbl="sibTrans2D1" presStyleIdx="4" presStyleCnt="5"/>
      <dgm:spPr/>
    </dgm:pt>
    <dgm:pt modelId="{2239F7A8-A9CA-4D9B-93BD-EB9B555C4A59}" type="pres">
      <dgm:prSet presAssocID="{597519D8-12DB-40C7-9987-064D71DC2680}" presName="node" presStyleLbl="node1" presStyleIdx="5" presStyleCnt="6" custLinFactNeighborX="1780" custLinFactNeighborY="1509">
        <dgm:presLayoutVars>
          <dgm:bulletEnabled val="1"/>
        </dgm:presLayoutVars>
      </dgm:prSet>
      <dgm:spPr>
        <a:xfrm>
          <a:off x="55810" y="3873517"/>
          <a:ext cx="2639328" cy="1583597"/>
        </a:xfrm>
        <a:prstGeom prst="roundRect">
          <a:avLst>
            <a:gd name="adj" fmla="val 10000"/>
          </a:avLst>
        </a:prstGeom>
      </dgm:spPr>
    </dgm:pt>
  </dgm:ptLst>
  <dgm:cxnLst>
    <dgm:cxn modelId="{58140F0C-D824-4DDC-B1BB-0B2573CE4614}" type="presOf" srcId="{B5CE60DC-96D8-4046-A50D-89AAF66C01EE}" destId="{E7888956-0740-4A08-B834-C214C03DD211}" srcOrd="0" destOrd="0" presId="urn:microsoft.com/office/officeart/2005/8/layout/process5"/>
    <dgm:cxn modelId="{EF99A811-1C86-4F1C-9831-7B4DCD92A99F}" type="presOf" srcId="{BD984972-528C-4F01-B24D-3302D7B3FFFC}" destId="{D789C7EF-EB24-42DC-8FC4-5BC7913C61FE}" srcOrd="0" destOrd="0" presId="urn:microsoft.com/office/officeart/2005/8/layout/process5"/>
    <dgm:cxn modelId="{0938AC18-96BD-4E32-B8E0-91D361644E8A}" type="presOf" srcId="{FFCB91DF-8540-4A97-8026-2CF2EC9DA562}" destId="{7E1A5136-1DCC-42D3-878B-C32512ACC4C9}" srcOrd="0" destOrd="0" presId="urn:microsoft.com/office/officeart/2005/8/layout/process5"/>
    <dgm:cxn modelId="{9123A51C-BDC8-4342-8F9A-D1234920069E}" srcId="{4E260BFC-6EEA-4614-BCEB-E00F603C15A4}" destId="{597519D8-12DB-40C7-9987-064D71DC2680}" srcOrd="5" destOrd="0" parTransId="{6C7B4AAA-C066-4C3A-907A-135299D494CB}" sibTransId="{39CA46A4-38F2-454E-A3DF-3BCEFA49194B}"/>
    <dgm:cxn modelId="{BDA51424-1910-4853-A4D5-B534091060FB}" type="presOf" srcId="{C13ACDB3-7700-4C29-B9C1-11BE95AD3353}" destId="{EFA36687-C8DE-4E69-A2CA-7D3715E78BD8}" srcOrd="0" destOrd="0" presId="urn:microsoft.com/office/officeart/2005/8/layout/process5"/>
    <dgm:cxn modelId="{0F8A8F24-4DD1-4161-A3B2-B60DFD1AC693}" type="presOf" srcId="{835A5D67-7534-42E2-962B-DB8D2680C73B}" destId="{251D30B1-3B0E-4423-AC69-407E18A4FA4F}" srcOrd="0" destOrd="0" presId="urn:microsoft.com/office/officeart/2005/8/layout/process5"/>
    <dgm:cxn modelId="{6672A327-0765-47F3-8D59-1173AF6C85DC}" type="presOf" srcId="{1BDCF2EE-ED3C-423E-9CD8-7111A7DA460F}" destId="{7B91B2E1-F7C7-46B2-B443-B9A3C2802EA7}" srcOrd="0" destOrd="0" presId="urn:microsoft.com/office/officeart/2005/8/layout/process5"/>
    <dgm:cxn modelId="{80973431-2C76-4756-910C-31F48D06483E}" type="presOf" srcId="{903FC73C-D3AB-4FE2-B02D-4423CB2E607C}" destId="{1307CCEB-BC28-4EF6-AF7F-2FE8BEFB9296}" srcOrd="0" destOrd="0" presId="urn:microsoft.com/office/officeart/2005/8/layout/process5"/>
    <dgm:cxn modelId="{5DD7E131-4DB5-46C3-A558-79D8BAA92FEB}" srcId="{4E260BFC-6EEA-4614-BCEB-E00F603C15A4}" destId="{77BE3D54-8DC2-4A31-AD16-F0B252AABE6C}" srcOrd="4" destOrd="0" parTransId="{FBC07A59-EBF8-4010-A37F-82D0122BC726}" sibTransId="{C13ACDB3-7700-4C29-B9C1-11BE95AD3353}"/>
    <dgm:cxn modelId="{5DCF243A-0846-4E8E-9F54-4ECDF03C76AE}" type="presOf" srcId="{B5CE60DC-96D8-4046-A50D-89AAF66C01EE}" destId="{6BD8B783-4466-4BC0-8E1B-F07A96534A65}" srcOrd="1" destOrd="0" presId="urn:microsoft.com/office/officeart/2005/8/layout/process5"/>
    <dgm:cxn modelId="{54369B3D-7BB7-4DA0-A4BF-AEB09AE53E49}" srcId="{4E260BFC-6EEA-4614-BCEB-E00F603C15A4}" destId="{BD984972-528C-4F01-B24D-3302D7B3FFFC}" srcOrd="3" destOrd="0" parTransId="{16B23634-9FD5-41E8-9C12-535BA6AB319A}" sibTransId="{B5CE60DC-96D8-4046-A50D-89AAF66C01EE}"/>
    <dgm:cxn modelId="{FF68FA4B-C68E-40AE-B2DC-06F6E186B606}" type="presOf" srcId="{4B737F9E-8170-444E-8402-3CCC2DADA62D}" destId="{62BB7BA9-A501-449D-AB79-E44E81E79F5C}" srcOrd="0" destOrd="0" presId="urn:microsoft.com/office/officeart/2005/8/layout/process5"/>
    <dgm:cxn modelId="{610DD06F-C06E-4A35-85C6-73E4112B2724}" type="presOf" srcId="{C13ACDB3-7700-4C29-B9C1-11BE95AD3353}" destId="{A7CEA361-CDD9-4DF8-9933-0058AC6D818B}" srcOrd="1" destOrd="0" presId="urn:microsoft.com/office/officeart/2005/8/layout/process5"/>
    <dgm:cxn modelId="{14D8D250-1CE6-47BB-9E55-EDA13F984D0E}" type="presOf" srcId="{4E260BFC-6EEA-4614-BCEB-E00F603C15A4}" destId="{02A7A503-6024-499B-939F-59AF76929FB7}" srcOrd="0" destOrd="0" presId="urn:microsoft.com/office/officeart/2005/8/layout/process5"/>
    <dgm:cxn modelId="{11DC0251-B47C-49A6-8765-BE2BCE01C50C}" srcId="{4E260BFC-6EEA-4614-BCEB-E00F603C15A4}" destId="{835A5D67-7534-42E2-962B-DB8D2680C73B}" srcOrd="2" destOrd="0" parTransId="{2229398F-30CB-4EE0-A079-9B1C740F6BF6}" sibTransId="{FFCB91DF-8540-4A97-8026-2CF2EC9DA562}"/>
    <dgm:cxn modelId="{AF095972-A5DA-4DEE-8CB4-45446BEC5846}" type="presOf" srcId="{1BDCF2EE-ED3C-423E-9CD8-7111A7DA460F}" destId="{634182E6-1349-4376-A02B-060BF370D924}" srcOrd="1" destOrd="0" presId="urn:microsoft.com/office/officeart/2005/8/layout/process5"/>
    <dgm:cxn modelId="{34CB1577-CE5C-4C04-9142-27336D7A4E1E}" srcId="{4E260BFC-6EEA-4614-BCEB-E00F603C15A4}" destId="{7654902E-7835-4687-9B22-6F82AC0CDE49}" srcOrd="0" destOrd="0" parTransId="{628ED46B-A42B-4068-B3BB-39FB5CD9F3CE}" sibTransId="{4B737F9E-8170-444E-8402-3CCC2DADA62D}"/>
    <dgm:cxn modelId="{F995C395-DDDE-427C-948D-0C1EBC65D682}" type="presOf" srcId="{7654902E-7835-4687-9B22-6F82AC0CDE49}" destId="{9984D2F2-B08A-4509-89B1-C5A8CBC80F13}" srcOrd="0" destOrd="0" presId="urn:microsoft.com/office/officeart/2005/8/layout/process5"/>
    <dgm:cxn modelId="{E4245BCC-B290-43CB-B215-D5E145D3A828}" type="presOf" srcId="{4B737F9E-8170-444E-8402-3CCC2DADA62D}" destId="{48E333EC-CC5C-432D-986B-44E95848BBCC}" srcOrd="1" destOrd="0" presId="urn:microsoft.com/office/officeart/2005/8/layout/process5"/>
    <dgm:cxn modelId="{82772DE6-0202-477D-AB66-B420FB0CAA25}" srcId="{4E260BFC-6EEA-4614-BCEB-E00F603C15A4}" destId="{903FC73C-D3AB-4FE2-B02D-4423CB2E607C}" srcOrd="1" destOrd="0" parTransId="{D5124D09-0405-4BED-BEE7-A02DEFDF30E5}" sibTransId="{1BDCF2EE-ED3C-423E-9CD8-7111A7DA460F}"/>
    <dgm:cxn modelId="{E2DDB2E9-EF46-467D-9541-9F8B7598DD7A}" type="presOf" srcId="{597519D8-12DB-40C7-9987-064D71DC2680}" destId="{2239F7A8-A9CA-4D9B-93BD-EB9B555C4A59}" srcOrd="0" destOrd="0" presId="urn:microsoft.com/office/officeart/2005/8/layout/process5"/>
    <dgm:cxn modelId="{673179EC-C1C4-4019-96B9-C9744202C53A}" type="presOf" srcId="{77BE3D54-8DC2-4A31-AD16-F0B252AABE6C}" destId="{643160F9-4BB4-4458-8B99-9C93D728CB72}" srcOrd="0" destOrd="0" presId="urn:microsoft.com/office/officeart/2005/8/layout/process5"/>
    <dgm:cxn modelId="{6EC7EFF2-BE6F-45EB-A999-32E92FFA9C1A}" type="presOf" srcId="{FFCB91DF-8540-4A97-8026-2CF2EC9DA562}" destId="{EE98CF74-570A-499F-ABCA-56E15448FDD2}" srcOrd="1" destOrd="0" presId="urn:microsoft.com/office/officeart/2005/8/layout/process5"/>
    <dgm:cxn modelId="{A61E4BF1-CFC1-44E1-BDAF-5F9E9EBF8F8D}" type="presParOf" srcId="{02A7A503-6024-499B-939F-59AF76929FB7}" destId="{9984D2F2-B08A-4509-89B1-C5A8CBC80F13}" srcOrd="0" destOrd="0" presId="urn:microsoft.com/office/officeart/2005/8/layout/process5"/>
    <dgm:cxn modelId="{F34B1E45-C4B0-406E-8623-B74125E52E8D}" type="presParOf" srcId="{02A7A503-6024-499B-939F-59AF76929FB7}" destId="{62BB7BA9-A501-449D-AB79-E44E81E79F5C}" srcOrd="1" destOrd="0" presId="urn:microsoft.com/office/officeart/2005/8/layout/process5"/>
    <dgm:cxn modelId="{E975523C-FF1D-45C3-8C25-5ABC72AC5481}" type="presParOf" srcId="{62BB7BA9-A501-449D-AB79-E44E81E79F5C}" destId="{48E333EC-CC5C-432D-986B-44E95848BBCC}" srcOrd="0" destOrd="0" presId="urn:microsoft.com/office/officeart/2005/8/layout/process5"/>
    <dgm:cxn modelId="{BAA41D54-F220-4632-AD70-8E608B964C8D}" type="presParOf" srcId="{02A7A503-6024-499B-939F-59AF76929FB7}" destId="{1307CCEB-BC28-4EF6-AF7F-2FE8BEFB9296}" srcOrd="2" destOrd="0" presId="urn:microsoft.com/office/officeart/2005/8/layout/process5"/>
    <dgm:cxn modelId="{F6806B43-C6BF-4A2D-A499-3C9CCCDEC05F}" type="presParOf" srcId="{02A7A503-6024-499B-939F-59AF76929FB7}" destId="{7B91B2E1-F7C7-46B2-B443-B9A3C2802EA7}" srcOrd="3" destOrd="0" presId="urn:microsoft.com/office/officeart/2005/8/layout/process5"/>
    <dgm:cxn modelId="{8A979F50-C9BD-44F9-8C6B-070194200E19}" type="presParOf" srcId="{7B91B2E1-F7C7-46B2-B443-B9A3C2802EA7}" destId="{634182E6-1349-4376-A02B-060BF370D924}" srcOrd="0" destOrd="0" presId="urn:microsoft.com/office/officeart/2005/8/layout/process5"/>
    <dgm:cxn modelId="{24EB51AE-9EA6-4930-B8A1-FBD0B42567E0}" type="presParOf" srcId="{02A7A503-6024-499B-939F-59AF76929FB7}" destId="{251D30B1-3B0E-4423-AC69-407E18A4FA4F}" srcOrd="4" destOrd="0" presId="urn:microsoft.com/office/officeart/2005/8/layout/process5"/>
    <dgm:cxn modelId="{2F9752E4-C8E9-4B84-897C-3D25E0B65889}" type="presParOf" srcId="{02A7A503-6024-499B-939F-59AF76929FB7}" destId="{7E1A5136-1DCC-42D3-878B-C32512ACC4C9}" srcOrd="5" destOrd="0" presId="urn:microsoft.com/office/officeart/2005/8/layout/process5"/>
    <dgm:cxn modelId="{3220E5F1-1A3B-4F28-9152-4B4407426532}" type="presParOf" srcId="{7E1A5136-1DCC-42D3-878B-C32512ACC4C9}" destId="{EE98CF74-570A-499F-ABCA-56E15448FDD2}" srcOrd="0" destOrd="0" presId="urn:microsoft.com/office/officeart/2005/8/layout/process5"/>
    <dgm:cxn modelId="{C0B82586-6BB6-4603-9DCD-BEB481DFF12D}" type="presParOf" srcId="{02A7A503-6024-499B-939F-59AF76929FB7}" destId="{D789C7EF-EB24-42DC-8FC4-5BC7913C61FE}" srcOrd="6" destOrd="0" presId="urn:microsoft.com/office/officeart/2005/8/layout/process5"/>
    <dgm:cxn modelId="{0DDDCEEF-8375-477F-8638-6A3D3B553D36}" type="presParOf" srcId="{02A7A503-6024-499B-939F-59AF76929FB7}" destId="{E7888956-0740-4A08-B834-C214C03DD211}" srcOrd="7" destOrd="0" presId="urn:microsoft.com/office/officeart/2005/8/layout/process5"/>
    <dgm:cxn modelId="{9CC147A0-AA75-44F0-B0B5-A2E3C7C431E0}" type="presParOf" srcId="{E7888956-0740-4A08-B834-C214C03DD211}" destId="{6BD8B783-4466-4BC0-8E1B-F07A96534A65}" srcOrd="0" destOrd="0" presId="urn:microsoft.com/office/officeart/2005/8/layout/process5"/>
    <dgm:cxn modelId="{B8783A07-6799-4910-900E-07B799E6CE9A}" type="presParOf" srcId="{02A7A503-6024-499B-939F-59AF76929FB7}" destId="{643160F9-4BB4-4458-8B99-9C93D728CB72}" srcOrd="8" destOrd="0" presId="urn:microsoft.com/office/officeart/2005/8/layout/process5"/>
    <dgm:cxn modelId="{37AC9816-C6A2-4E9E-8FDC-EBB083666385}" type="presParOf" srcId="{02A7A503-6024-499B-939F-59AF76929FB7}" destId="{EFA36687-C8DE-4E69-A2CA-7D3715E78BD8}" srcOrd="9" destOrd="0" presId="urn:microsoft.com/office/officeart/2005/8/layout/process5"/>
    <dgm:cxn modelId="{F0FE64C8-7ACA-4009-B536-10443A3A4F6C}" type="presParOf" srcId="{EFA36687-C8DE-4E69-A2CA-7D3715E78BD8}" destId="{A7CEA361-CDD9-4DF8-9933-0058AC6D818B}" srcOrd="0" destOrd="0" presId="urn:microsoft.com/office/officeart/2005/8/layout/process5"/>
    <dgm:cxn modelId="{848E9365-5923-4F12-9CDB-4707DDE08161}" type="presParOf" srcId="{02A7A503-6024-499B-939F-59AF76929FB7}" destId="{2239F7A8-A9CA-4D9B-93BD-EB9B555C4A59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260BFC-6EEA-4614-BCEB-E00F603C15A4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7654902E-7835-4687-9B22-6F82AC0CDE49}">
      <dgm:prSet phldrT="[Text]"/>
      <dgm:spPr>
        <a:solidFill>
          <a:srgbClr val="D3EBD5"/>
        </a:solidFill>
        <a:ln w="19050">
          <a:solidFill>
            <a:srgbClr val="034C66"/>
          </a:solidFill>
        </a:ln>
      </dgm:spPr>
      <dgm:t>
        <a:bodyPr/>
        <a:lstStyle/>
        <a:p>
          <a:r>
            <a:rPr lang="en-AU" dirty="0">
              <a:solidFill>
                <a:srgbClr val="034C66"/>
              </a:solidFill>
            </a:rPr>
            <a:t>Introduction</a:t>
          </a:r>
        </a:p>
      </dgm:t>
    </dgm:pt>
    <dgm:pt modelId="{628ED46B-A42B-4068-B3BB-39FB5CD9F3CE}" type="parTrans" cxnId="{34CB1577-CE5C-4C04-9142-27336D7A4E1E}">
      <dgm:prSet/>
      <dgm:spPr/>
      <dgm:t>
        <a:bodyPr/>
        <a:lstStyle/>
        <a:p>
          <a:endParaRPr lang="en-AU"/>
        </a:p>
      </dgm:t>
    </dgm:pt>
    <dgm:pt modelId="{4B737F9E-8170-444E-8402-3CCC2DADA62D}" type="sibTrans" cxnId="{34CB1577-CE5C-4C04-9142-27336D7A4E1E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903FC73C-D3AB-4FE2-B02D-4423CB2E607C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Definition</a:t>
          </a:r>
        </a:p>
      </dgm:t>
    </dgm:pt>
    <dgm:pt modelId="{D5124D09-0405-4BED-BEE7-A02DEFDF30E5}" type="parTrans" cxnId="{82772DE6-0202-477D-AB66-B420FB0CAA25}">
      <dgm:prSet/>
      <dgm:spPr/>
      <dgm:t>
        <a:bodyPr/>
        <a:lstStyle/>
        <a:p>
          <a:endParaRPr lang="en-AU"/>
        </a:p>
      </dgm:t>
    </dgm:pt>
    <dgm:pt modelId="{1BDCF2EE-ED3C-423E-9CD8-7111A7DA460F}" type="sibTrans" cxnId="{82772DE6-0202-477D-AB66-B420FB0CAA25}">
      <dgm:prSet custT="1"/>
      <dgm:spPr>
        <a:solidFill>
          <a:srgbClr val="00B0F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835A5D67-7534-42E2-962B-DB8D2680C73B}">
      <dgm:prSet phldrT="[Text]" custT="1"/>
      <dgm:spPr>
        <a:solidFill>
          <a:srgbClr val="FFFF00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Design</a:t>
          </a:r>
        </a:p>
      </dgm:t>
    </dgm:pt>
    <dgm:pt modelId="{2229398F-30CB-4EE0-A079-9B1C740F6BF6}" type="parTrans" cxnId="{11DC0251-B47C-49A6-8765-BE2BCE01C50C}">
      <dgm:prSet/>
      <dgm:spPr/>
      <dgm:t>
        <a:bodyPr/>
        <a:lstStyle/>
        <a:p>
          <a:endParaRPr lang="en-AU"/>
        </a:p>
      </dgm:t>
    </dgm:pt>
    <dgm:pt modelId="{FFCB91DF-8540-4A97-8026-2CF2EC9DA562}" type="sibTrans" cxnId="{11DC0251-B47C-49A6-8765-BE2BCE01C50C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D984972-528C-4F01-B24D-3302D7B3FFFC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Delivery</a:t>
          </a:r>
        </a:p>
      </dgm:t>
    </dgm:pt>
    <dgm:pt modelId="{16B23634-9FD5-41E8-9C12-535BA6AB319A}" type="parTrans" cxnId="{54369B3D-7BB7-4DA0-A4BF-AEB09AE53E49}">
      <dgm:prSet/>
      <dgm:spPr/>
      <dgm:t>
        <a:bodyPr/>
        <a:lstStyle/>
        <a:p>
          <a:endParaRPr lang="en-AU"/>
        </a:p>
      </dgm:t>
    </dgm:pt>
    <dgm:pt modelId="{B5CE60DC-96D8-4046-A50D-89AAF66C01EE}" type="sibTrans" cxnId="{54369B3D-7BB7-4DA0-A4BF-AEB09AE53E49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7BE3D54-8DC2-4A31-AD16-F0B252AABE6C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summary</a:t>
          </a:r>
        </a:p>
      </dgm:t>
    </dgm:pt>
    <dgm:pt modelId="{FBC07A59-EBF8-4010-A37F-82D0122BC726}" type="parTrans" cxnId="{5DD7E131-4DB5-46C3-A558-79D8BAA92FEB}">
      <dgm:prSet/>
      <dgm:spPr/>
      <dgm:t>
        <a:bodyPr/>
        <a:lstStyle/>
        <a:p>
          <a:endParaRPr lang="en-AU"/>
        </a:p>
      </dgm:t>
    </dgm:pt>
    <dgm:pt modelId="{C13ACDB3-7700-4C29-B9C1-11BE95AD3353}" type="sibTrans" cxnId="{5DD7E131-4DB5-46C3-A558-79D8BAA92FEB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97519D8-12DB-40C7-9987-064D71DC2680}">
      <dgm:prSet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Conclusion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 +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Next steps</a:t>
          </a:r>
        </a:p>
      </dgm:t>
    </dgm:pt>
    <dgm:pt modelId="{6C7B4AAA-C066-4C3A-907A-135299D494CB}" type="parTrans" cxnId="{9123A51C-BDC8-4342-8F9A-D1234920069E}">
      <dgm:prSet/>
      <dgm:spPr/>
      <dgm:t>
        <a:bodyPr/>
        <a:lstStyle/>
        <a:p>
          <a:endParaRPr lang="en-AU"/>
        </a:p>
      </dgm:t>
    </dgm:pt>
    <dgm:pt modelId="{39CA46A4-38F2-454E-A3DF-3BCEFA49194B}" type="sibTrans" cxnId="{9123A51C-BDC8-4342-8F9A-D1234920069E}">
      <dgm:prSet/>
      <dgm:spPr/>
      <dgm:t>
        <a:bodyPr/>
        <a:lstStyle/>
        <a:p>
          <a:endParaRPr lang="en-AU"/>
        </a:p>
      </dgm:t>
    </dgm:pt>
    <dgm:pt modelId="{02A7A503-6024-499B-939F-59AF76929FB7}" type="pres">
      <dgm:prSet presAssocID="{4E260BFC-6EEA-4614-BCEB-E00F603C15A4}" presName="diagram" presStyleCnt="0">
        <dgm:presLayoutVars>
          <dgm:dir/>
          <dgm:resizeHandles val="exact"/>
        </dgm:presLayoutVars>
      </dgm:prSet>
      <dgm:spPr/>
    </dgm:pt>
    <dgm:pt modelId="{9984D2F2-B08A-4509-89B1-C5A8CBC80F13}" type="pres">
      <dgm:prSet presAssocID="{7654902E-7835-4687-9B22-6F82AC0CDE49}" presName="node" presStyleLbl="node1" presStyleIdx="0" presStyleCnt="6">
        <dgm:presLayoutVars>
          <dgm:bulletEnabled val="1"/>
        </dgm:presLayoutVars>
      </dgm:prSet>
      <dgm:spPr/>
    </dgm:pt>
    <dgm:pt modelId="{62BB7BA9-A501-449D-AB79-E44E81E79F5C}" type="pres">
      <dgm:prSet presAssocID="{4B737F9E-8170-444E-8402-3CCC2DADA62D}" presName="sibTrans" presStyleLbl="sibTrans2D1" presStyleIdx="0" presStyleCnt="5"/>
      <dgm:spPr>
        <a:xfrm>
          <a:off x="288042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48E333EC-CC5C-432D-986B-44E95848BBCC}" type="pres">
      <dgm:prSet presAssocID="{4B737F9E-8170-444E-8402-3CCC2DADA62D}" presName="connectorText" presStyleLbl="sibTrans2D1" presStyleIdx="0" presStyleCnt="5"/>
      <dgm:spPr/>
    </dgm:pt>
    <dgm:pt modelId="{1307CCEB-BC28-4EF6-AF7F-2FE8BEFB9296}" type="pres">
      <dgm:prSet presAssocID="{903FC73C-D3AB-4FE2-B02D-4423CB2E607C}" presName="node" presStyleLbl="node1" presStyleIdx="1" presStyleCnt="6">
        <dgm:presLayoutVars>
          <dgm:bulletEnabled val="1"/>
        </dgm:presLayoutVars>
      </dgm:prSet>
      <dgm:spPr>
        <a:xfrm>
          <a:off x="3703891" y="1210292"/>
          <a:ext cx="2639328" cy="1583597"/>
        </a:xfrm>
        <a:prstGeom prst="roundRect">
          <a:avLst>
            <a:gd name="adj" fmla="val 10000"/>
          </a:avLst>
        </a:prstGeom>
      </dgm:spPr>
    </dgm:pt>
    <dgm:pt modelId="{7B91B2E1-F7C7-46B2-B443-B9A3C2802EA7}" type="pres">
      <dgm:prSet presAssocID="{1BDCF2EE-ED3C-423E-9CD8-7111A7DA460F}" presName="sibTrans" presStyleLbl="sibTrans2D1" presStyleIdx="1" presStyleCnt="5"/>
      <dgm:spPr>
        <a:xfrm>
          <a:off x="657548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634182E6-1349-4376-A02B-060BF370D924}" type="pres">
      <dgm:prSet presAssocID="{1BDCF2EE-ED3C-423E-9CD8-7111A7DA460F}" presName="connectorText" presStyleLbl="sibTrans2D1" presStyleIdx="1" presStyleCnt="5"/>
      <dgm:spPr/>
    </dgm:pt>
    <dgm:pt modelId="{251D30B1-3B0E-4423-AC69-407E18A4FA4F}" type="pres">
      <dgm:prSet presAssocID="{835A5D67-7534-42E2-962B-DB8D2680C73B}" presName="node" presStyleLbl="node1" presStyleIdx="2" presStyleCnt="6">
        <dgm:presLayoutVars>
          <dgm:bulletEnabled val="1"/>
        </dgm:presLayoutVars>
      </dgm:prSet>
      <dgm:spPr>
        <a:xfrm>
          <a:off x="7398951" y="1210292"/>
          <a:ext cx="2639328" cy="1583597"/>
        </a:xfrm>
        <a:prstGeom prst="roundRect">
          <a:avLst>
            <a:gd name="adj" fmla="val 10000"/>
          </a:avLst>
        </a:prstGeom>
      </dgm:spPr>
    </dgm:pt>
    <dgm:pt modelId="{7E1A5136-1DCC-42D3-878B-C32512ACC4C9}" type="pres">
      <dgm:prSet presAssocID="{FFCB91DF-8540-4A97-8026-2CF2EC9DA562}" presName="sibTrans" presStyleLbl="sibTrans2D1" presStyleIdx="2" presStyleCnt="5"/>
      <dgm:spPr>
        <a:xfrm rot="5400000">
          <a:off x="8438847" y="2978642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EE98CF74-570A-499F-ABCA-56E15448FDD2}" type="pres">
      <dgm:prSet presAssocID="{FFCB91DF-8540-4A97-8026-2CF2EC9DA562}" presName="connectorText" presStyleLbl="sibTrans2D1" presStyleIdx="2" presStyleCnt="5"/>
      <dgm:spPr/>
    </dgm:pt>
    <dgm:pt modelId="{D789C7EF-EB24-42DC-8FC4-5BC7913C61FE}" type="pres">
      <dgm:prSet presAssocID="{BD984972-528C-4F01-B24D-3302D7B3FFFC}" presName="node" presStyleLbl="node1" presStyleIdx="3" presStyleCnt="6">
        <dgm:presLayoutVars>
          <dgm:bulletEnabled val="1"/>
        </dgm:presLayoutVars>
      </dgm:prSet>
      <dgm:spPr>
        <a:xfrm>
          <a:off x="7398951" y="3849621"/>
          <a:ext cx="2639328" cy="1583597"/>
        </a:xfrm>
        <a:prstGeom prst="roundRect">
          <a:avLst>
            <a:gd name="adj" fmla="val 10000"/>
          </a:avLst>
        </a:prstGeom>
      </dgm:spPr>
    </dgm:pt>
    <dgm:pt modelId="{E7888956-0740-4A08-B834-C214C03DD211}" type="pres">
      <dgm:prSet presAssocID="{B5CE60DC-96D8-4046-A50D-89AAF66C01EE}" presName="sibTrans" presStyleLbl="sibTrans2D1" presStyleIdx="3" presStyleCnt="5"/>
      <dgm:spPr>
        <a:xfrm rot="10800000">
          <a:off x="6607152" y="4314143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6BD8B783-4466-4BC0-8E1B-F07A96534A65}" type="pres">
      <dgm:prSet presAssocID="{B5CE60DC-96D8-4046-A50D-89AAF66C01EE}" presName="connectorText" presStyleLbl="sibTrans2D1" presStyleIdx="3" presStyleCnt="5"/>
      <dgm:spPr/>
    </dgm:pt>
    <dgm:pt modelId="{643160F9-4BB4-4458-8B99-9C93D728CB72}" type="pres">
      <dgm:prSet presAssocID="{77BE3D54-8DC2-4A31-AD16-F0B252AABE6C}" presName="node" presStyleLbl="node1" presStyleIdx="4" presStyleCnt="6">
        <dgm:presLayoutVars>
          <dgm:bulletEnabled val="1"/>
        </dgm:presLayoutVars>
      </dgm:prSet>
      <dgm:spPr>
        <a:xfrm>
          <a:off x="3703891" y="3849621"/>
          <a:ext cx="2639328" cy="1583597"/>
        </a:xfrm>
        <a:prstGeom prst="roundRect">
          <a:avLst>
            <a:gd name="adj" fmla="val 10000"/>
          </a:avLst>
        </a:prstGeom>
      </dgm:spPr>
    </dgm:pt>
    <dgm:pt modelId="{EFA36687-C8DE-4E69-A2CA-7D3715E78BD8}" type="pres">
      <dgm:prSet presAssocID="{C13ACDB3-7700-4C29-B9C1-11BE95AD3353}" presName="sibTrans" presStyleLbl="sibTrans2D1" presStyleIdx="4" presStyleCnt="5"/>
      <dgm:spPr>
        <a:xfrm rot="10777482">
          <a:off x="2947321" y="4325992"/>
          <a:ext cx="534649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A7CEA361-CDD9-4DF8-9933-0058AC6D818B}" type="pres">
      <dgm:prSet presAssocID="{C13ACDB3-7700-4C29-B9C1-11BE95AD3353}" presName="connectorText" presStyleLbl="sibTrans2D1" presStyleIdx="4" presStyleCnt="5"/>
      <dgm:spPr/>
    </dgm:pt>
    <dgm:pt modelId="{2239F7A8-A9CA-4D9B-93BD-EB9B555C4A59}" type="pres">
      <dgm:prSet presAssocID="{597519D8-12DB-40C7-9987-064D71DC2680}" presName="node" presStyleLbl="node1" presStyleIdx="5" presStyleCnt="6" custLinFactNeighborX="1780" custLinFactNeighborY="1509">
        <dgm:presLayoutVars>
          <dgm:bulletEnabled val="1"/>
        </dgm:presLayoutVars>
      </dgm:prSet>
      <dgm:spPr>
        <a:xfrm>
          <a:off x="55810" y="3873517"/>
          <a:ext cx="2639328" cy="1583597"/>
        </a:xfrm>
        <a:prstGeom prst="roundRect">
          <a:avLst>
            <a:gd name="adj" fmla="val 10000"/>
          </a:avLst>
        </a:prstGeom>
      </dgm:spPr>
    </dgm:pt>
  </dgm:ptLst>
  <dgm:cxnLst>
    <dgm:cxn modelId="{58140F0C-D824-4DDC-B1BB-0B2573CE4614}" type="presOf" srcId="{B5CE60DC-96D8-4046-A50D-89AAF66C01EE}" destId="{E7888956-0740-4A08-B834-C214C03DD211}" srcOrd="0" destOrd="0" presId="urn:microsoft.com/office/officeart/2005/8/layout/process5"/>
    <dgm:cxn modelId="{EF99A811-1C86-4F1C-9831-7B4DCD92A99F}" type="presOf" srcId="{BD984972-528C-4F01-B24D-3302D7B3FFFC}" destId="{D789C7EF-EB24-42DC-8FC4-5BC7913C61FE}" srcOrd="0" destOrd="0" presId="urn:microsoft.com/office/officeart/2005/8/layout/process5"/>
    <dgm:cxn modelId="{0938AC18-96BD-4E32-B8E0-91D361644E8A}" type="presOf" srcId="{FFCB91DF-8540-4A97-8026-2CF2EC9DA562}" destId="{7E1A5136-1DCC-42D3-878B-C32512ACC4C9}" srcOrd="0" destOrd="0" presId="urn:microsoft.com/office/officeart/2005/8/layout/process5"/>
    <dgm:cxn modelId="{9123A51C-BDC8-4342-8F9A-D1234920069E}" srcId="{4E260BFC-6EEA-4614-BCEB-E00F603C15A4}" destId="{597519D8-12DB-40C7-9987-064D71DC2680}" srcOrd="5" destOrd="0" parTransId="{6C7B4AAA-C066-4C3A-907A-135299D494CB}" sibTransId="{39CA46A4-38F2-454E-A3DF-3BCEFA49194B}"/>
    <dgm:cxn modelId="{BDA51424-1910-4853-A4D5-B534091060FB}" type="presOf" srcId="{C13ACDB3-7700-4C29-B9C1-11BE95AD3353}" destId="{EFA36687-C8DE-4E69-A2CA-7D3715E78BD8}" srcOrd="0" destOrd="0" presId="urn:microsoft.com/office/officeart/2005/8/layout/process5"/>
    <dgm:cxn modelId="{0F8A8F24-4DD1-4161-A3B2-B60DFD1AC693}" type="presOf" srcId="{835A5D67-7534-42E2-962B-DB8D2680C73B}" destId="{251D30B1-3B0E-4423-AC69-407E18A4FA4F}" srcOrd="0" destOrd="0" presId="urn:microsoft.com/office/officeart/2005/8/layout/process5"/>
    <dgm:cxn modelId="{6672A327-0765-47F3-8D59-1173AF6C85DC}" type="presOf" srcId="{1BDCF2EE-ED3C-423E-9CD8-7111A7DA460F}" destId="{7B91B2E1-F7C7-46B2-B443-B9A3C2802EA7}" srcOrd="0" destOrd="0" presId="urn:microsoft.com/office/officeart/2005/8/layout/process5"/>
    <dgm:cxn modelId="{80973431-2C76-4756-910C-31F48D06483E}" type="presOf" srcId="{903FC73C-D3AB-4FE2-B02D-4423CB2E607C}" destId="{1307CCEB-BC28-4EF6-AF7F-2FE8BEFB9296}" srcOrd="0" destOrd="0" presId="urn:microsoft.com/office/officeart/2005/8/layout/process5"/>
    <dgm:cxn modelId="{5DD7E131-4DB5-46C3-A558-79D8BAA92FEB}" srcId="{4E260BFC-6EEA-4614-BCEB-E00F603C15A4}" destId="{77BE3D54-8DC2-4A31-AD16-F0B252AABE6C}" srcOrd="4" destOrd="0" parTransId="{FBC07A59-EBF8-4010-A37F-82D0122BC726}" sibTransId="{C13ACDB3-7700-4C29-B9C1-11BE95AD3353}"/>
    <dgm:cxn modelId="{5DCF243A-0846-4E8E-9F54-4ECDF03C76AE}" type="presOf" srcId="{B5CE60DC-96D8-4046-A50D-89AAF66C01EE}" destId="{6BD8B783-4466-4BC0-8E1B-F07A96534A65}" srcOrd="1" destOrd="0" presId="urn:microsoft.com/office/officeart/2005/8/layout/process5"/>
    <dgm:cxn modelId="{54369B3D-7BB7-4DA0-A4BF-AEB09AE53E49}" srcId="{4E260BFC-6EEA-4614-BCEB-E00F603C15A4}" destId="{BD984972-528C-4F01-B24D-3302D7B3FFFC}" srcOrd="3" destOrd="0" parTransId="{16B23634-9FD5-41E8-9C12-535BA6AB319A}" sibTransId="{B5CE60DC-96D8-4046-A50D-89AAF66C01EE}"/>
    <dgm:cxn modelId="{FF68FA4B-C68E-40AE-B2DC-06F6E186B606}" type="presOf" srcId="{4B737F9E-8170-444E-8402-3CCC2DADA62D}" destId="{62BB7BA9-A501-449D-AB79-E44E81E79F5C}" srcOrd="0" destOrd="0" presId="urn:microsoft.com/office/officeart/2005/8/layout/process5"/>
    <dgm:cxn modelId="{610DD06F-C06E-4A35-85C6-73E4112B2724}" type="presOf" srcId="{C13ACDB3-7700-4C29-B9C1-11BE95AD3353}" destId="{A7CEA361-CDD9-4DF8-9933-0058AC6D818B}" srcOrd="1" destOrd="0" presId="urn:microsoft.com/office/officeart/2005/8/layout/process5"/>
    <dgm:cxn modelId="{14D8D250-1CE6-47BB-9E55-EDA13F984D0E}" type="presOf" srcId="{4E260BFC-6EEA-4614-BCEB-E00F603C15A4}" destId="{02A7A503-6024-499B-939F-59AF76929FB7}" srcOrd="0" destOrd="0" presId="urn:microsoft.com/office/officeart/2005/8/layout/process5"/>
    <dgm:cxn modelId="{11DC0251-B47C-49A6-8765-BE2BCE01C50C}" srcId="{4E260BFC-6EEA-4614-BCEB-E00F603C15A4}" destId="{835A5D67-7534-42E2-962B-DB8D2680C73B}" srcOrd="2" destOrd="0" parTransId="{2229398F-30CB-4EE0-A079-9B1C740F6BF6}" sibTransId="{FFCB91DF-8540-4A97-8026-2CF2EC9DA562}"/>
    <dgm:cxn modelId="{AF095972-A5DA-4DEE-8CB4-45446BEC5846}" type="presOf" srcId="{1BDCF2EE-ED3C-423E-9CD8-7111A7DA460F}" destId="{634182E6-1349-4376-A02B-060BF370D924}" srcOrd="1" destOrd="0" presId="urn:microsoft.com/office/officeart/2005/8/layout/process5"/>
    <dgm:cxn modelId="{34CB1577-CE5C-4C04-9142-27336D7A4E1E}" srcId="{4E260BFC-6EEA-4614-BCEB-E00F603C15A4}" destId="{7654902E-7835-4687-9B22-6F82AC0CDE49}" srcOrd="0" destOrd="0" parTransId="{628ED46B-A42B-4068-B3BB-39FB5CD9F3CE}" sibTransId="{4B737F9E-8170-444E-8402-3CCC2DADA62D}"/>
    <dgm:cxn modelId="{F995C395-DDDE-427C-948D-0C1EBC65D682}" type="presOf" srcId="{7654902E-7835-4687-9B22-6F82AC0CDE49}" destId="{9984D2F2-B08A-4509-89B1-C5A8CBC80F13}" srcOrd="0" destOrd="0" presId="urn:microsoft.com/office/officeart/2005/8/layout/process5"/>
    <dgm:cxn modelId="{E4245BCC-B290-43CB-B215-D5E145D3A828}" type="presOf" srcId="{4B737F9E-8170-444E-8402-3CCC2DADA62D}" destId="{48E333EC-CC5C-432D-986B-44E95848BBCC}" srcOrd="1" destOrd="0" presId="urn:microsoft.com/office/officeart/2005/8/layout/process5"/>
    <dgm:cxn modelId="{82772DE6-0202-477D-AB66-B420FB0CAA25}" srcId="{4E260BFC-6EEA-4614-BCEB-E00F603C15A4}" destId="{903FC73C-D3AB-4FE2-B02D-4423CB2E607C}" srcOrd="1" destOrd="0" parTransId="{D5124D09-0405-4BED-BEE7-A02DEFDF30E5}" sibTransId="{1BDCF2EE-ED3C-423E-9CD8-7111A7DA460F}"/>
    <dgm:cxn modelId="{E2DDB2E9-EF46-467D-9541-9F8B7598DD7A}" type="presOf" srcId="{597519D8-12DB-40C7-9987-064D71DC2680}" destId="{2239F7A8-A9CA-4D9B-93BD-EB9B555C4A59}" srcOrd="0" destOrd="0" presId="urn:microsoft.com/office/officeart/2005/8/layout/process5"/>
    <dgm:cxn modelId="{673179EC-C1C4-4019-96B9-C9744202C53A}" type="presOf" srcId="{77BE3D54-8DC2-4A31-AD16-F0B252AABE6C}" destId="{643160F9-4BB4-4458-8B99-9C93D728CB72}" srcOrd="0" destOrd="0" presId="urn:microsoft.com/office/officeart/2005/8/layout/process5"/>
    <dgm:cxn modelId="{6EC7EFF2-BE6F-45EB-A999-32E92FFA9C1A}" type="presOf" srcId="{FFCB91DF-8540-4A97-8026-2CF2EC9DA562}" destId="{EE98CF74-570A-499F-ABCA-56E15448FDD2}" srcOrd="1" destOrd="0" presId="urn:microsoft.com/office/officeart/2005/8/layout/process5"/>
    <dgm:cxn modelId="{A61E4BF1-CFC1-44E1-BDAF-5F9E9EBF8F8D}" type="presParOf" srcId="{02A7A503-6024-499B-939F-59AF76929FB7}" destId="{9984D2F2-B08A-4509-89B1-C5A8CBC80F13}" srcOrd="0" destOrd="0" presId="urn:microsoft.com/office/officeart/2005/8/layout/process5"/>
    <dgm:cxn modelId="{F34B1E45-C4B0-406E-8623-B74125E52E8D}" type="presParOf" srcId="{02A7A503-6024-499B-939F-59AF76929FB7}" destId="{62BB7BA9-A501-449D-AB79-E44E81E79F5C}" srcOrd="1" destOrd="0" presId="urn:microsoft.com/office/officeart/2005/8/layout/process5"/>
    <dgm:cxn modelId="{E975523C-FF1D-45C3-8C25-5ABC72AC5481}" type="presParOf" srcId="{62BB7BA9-A501-449D-AB79-E44E81E79F5C}" destId="{48E333EC-CC5C-432D-986B-44E95848BBCC}" srcOrd="0" destOrd="0" presId="urn:microsoft.com/office/officeart/2005/8/layout/process5"/>
    <dgm:cxn modelId="{BAA41D54-F220-4632-AD70-8E608B964C8D}" type="presParOf" srcId="{02A7A503-6024-499B-939F-59AF76929FB7}" destId="{1307CCEB-BC28-4EF6-AF7F-2FE8BEFB9296}" srcOrd="2" destOrd="0" presId="urn:microsoft.com/office/officeart/2005/8/layout/process5"/>
    <dgm:cxn modelId="{F6806B43-C6BF-4A2D-A499-3C9CCCDEC05F}" type="presParOf" srcId="{02A7A503-6024-499B-939F-59AF76929FB7}" destId="{7B91B2E1-F7C7-46B2-B443-B9A3C2802EA7}" srcOrd="3" destOrd="0" presId="urn:microsoft.com/office/officeart/2005/8/layout/process5"/>
    <dgm:cxn modelId="{8A979F50-C9BD-44F9-8C6B-070194200E19}" type="presParOf" srcId="{7B91B2E1-F7C7-46B2-B443-B9A3C2802EA7}" destId="{634182E6-1349-4376-A02B-060BF370D924}" srcOrd="0" destOrd="0" presId="urn:microsoft.com/office/officeart/2005/8/layout/process5"/>
    <dgm:cxn modelId="{24EB51AE-9EA6-4930-B8A1-FBD0B42567E0}" type="presParOf" srcId="{02A7A503-6024-499B-939F-59AF76929FB7}" destId="{251D30B1-3B0E-4423-AC69-407E18A4FA4F}" srcOrd="4" destOrd="0" presId="urn:microsoft.com/office/officeart/2005/8/layout/process5"/>
    <dgm:cxn modelId="{2F9752E4-C8E9-4B84-897C-3D25E0B65889}" type="presParOf" srcId="{02A7A503-6024-499B-939F-59AF76929FB7}" destId="{7E1A5136-1DCC-42D3-878B-C32512ACC4C9}" srcOrd="5" destOrd="0" presId="urn:microsoft.com/office/officeart/2005/8/layout/process5"/>
    <dgm:cxn modelId="{3220E5F1-1A3B-4F28-9152-4B4407426532}" type="presParOf" srcId="{7E1A5136-1DCC-42D3-878B-C32512ACC4C9}" destId="{EE98CF74-570A-499F-ABCA-56E15448FDD2}" srcOrd="0" destOrd="0" presId="urn:microsoft.com/office/officeart/2005/8/layout/process5"/>
    <dgm:cxn modelId="{C0B82586-6BB6-4603-9DCD-BEB481DFF12D}" type="presParOf" srcId="{02A7A503-6024-499B-939F-59AF76929FB7}" destId="{D789C7EF-EB24-42DC-8FC4-5BC7913C61FE}" srcOrd="6" destOrd="0" presId="urn:microsoft.com/office/officeart/2005/8/layout/process5"/>
    <dgm:cxn modelId="{0DDDCEEF-8375-477F-8638-6A3D3B553D36}" type="presParOf" srcId="{02A7A503-6024-499B-939F-59AF76929FB7}" destId="{E7888956-0740-4A08-B834-C214C03DD211}" srcOrd="7" destOrd="0" presId="urn:microsoft.com/office/officeart/2005/8/layout/process5"/>
    <dgm:cxn modelId="{9CC147A0-AA75-44F0-B0B5-A2E3C7C431E0}" type="presParOf" srcId="{E7888956-0740-4A08-B834-C214C03DD211}" destId="{6BD8B783-4466-4BC0-8E1B-F07A96534A65}" srcOrd="0" destOrd="0" presId="urn:microsoft.com/office/officeart/2005/8/layout/process5"/>
    <dgm:cxn modelId="{B8783A07-6799-4910-900E-07B799E6CE9A}" type="presParOf" srcId="{02A7A503-6024-499B-939F-59AF76929FB7}" destId="{643160F9-4BB4-4458-8B99-9C93D728CB72}" srcOrd="8" destOrd="0" presId="urn:microsoft.com/office/officeart/2005/8/layout/process5"/>
    <dgm:cxn modelId="{37AC9816-C6A2-4E9E-8FDC-EBB083666385}" type="presParOf" srcId="{02A7A503-6024-499B-939F-59AF76929FB7}" destId="{EFA36687-C8DE-4E69-A2CA-7D3715E78BD8}" srcOrd="9" destOrd="0" presId="urn:microsoft.com/office/officeart/2005/8/layout/process5"/>
    <dgm:cxn modelId="{F0FE64C8-7ACA-4009-B536-10443A3A4F6C}" type="presParOf" srcId="{EFA36687-C8DE-4E69-A2CA-7D3715E78BD8}" destId="{A7CEA361-CDD9-4DF8-9933-0058AC6D818B}" srcOrd="0" destOrd="0" presId="urn:microsoft.com/office/officeart/2005/8/layout/process5"/>
    <dgm:cxn modelId="{848E9365-5923-4F12-9CDB-4707DDE08161}" type="presParOf" srcId="{02A7A503-6024-499B-939F-59AF76929FB7}" destId="{2239F7A8-A9CA-4D9B-93BD-EB9B555C4A59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260BFC-6EEA-4614-BCEB-E00F603C15A4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7654902E-7835-4687-9B22-6F82AC0CDE49}">
      <dgm:prSet phldrT="[Text]"/>
      <dgm:spPr>
        <a:solidFill>
          <a:srgbClr val="D3EBD5"/>
        </a:solidFill>
        <a:ln w="19050">
          <a:solidFill>
            <a:srgbClr val="034C66"/>
          </a:solidFill>
        </a:ln>
      </dgm:spPr>
      <dgm:t>
        <a:bodyPr/>
        <a:lstStyle/>
        <a:p>
          <a:r>
            <a:rPr lang="en-AU" dirty="0">
              <a:solidFill>
                <a:srgbClr val="034C66"/>
              </a:solidFill>
            </a:rPr>
            <a:t>Introduction</a:t>
          </a:r>
        </a:p>
      </dgm:t>
    </dgm:pt>
    <dgm:pt modelId="{628ED46B-A42B-4068-B3BB-39FB5CD9F3CE}" type="parTrans" cxnId="{34CB1577-CE5C-4C04-9142-27336D7A4E1E}">
      <dgm:prSet/>
      <dgm:spPr/>
      <dgm:t>
        <a:bodyPr/>
        <a:lstStyle/>
        <a:p>
          <a:endParaRPr lang="en-AU"/>
        </a:p>
      </dgm:t>
    </dgm:pt>
    <dgm:pt modelId="{4B737F9E-8170-444E-8402-3CCC2DADA62D}" type="sibTrans" cxnId="{34CB1577-CE5C-4C04-9142-27336D7A4E1E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903FC73C-D3AB-4FE2-B02D-4423CB2E607C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Definition</a:t>
          </a:r>
        </a:p>
      </dgm:t>
    </dgm:pt>
    <dgm:pt modelId="{D5124D09-0405-4BED-BEE7-A02DEFDF30E5}" type="parTrans" cxnId="{82772DE6-0202-477D-AB66-B420FB0CAA25}">
      <dgm:prSet/>
      <dgm:spPr/>
      <dgm:t>
        <a:bodyPr/>
        <a:lstStyle/>
        <a:p>
          <a:endParaRPr lang="en-AU"/>
        </a:p>
      </dgm:t>
    </dgm:pt>
    <dgm:pt modelId="{1BDCF2EE-ED3C-423E-9CD8-7111A7DA460F}" type="sibTrans" cxnId="{82772DE6-0202-477D-AB66-B420FB0CAA25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835A5D67-7534-42E2-962B-DB8D2680C73B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Design</a:t>
          </a:r>
        </a:p>
      </dgm:t>
    </dgm:pt>
    <dgm:pt modelId="{2229398F-30CB-4EE0-A079-9B1C740F6BF6}" type="parTrans" cxnId="{11DC0251-B47C-49A6-8765-BE2BCE01C50C}">
      <dgm:prSet/>
      <dgm:spPr/>
      <dgm:t>
        <a:bodyPr/>
        <a:lstStyle/>
        <a:p>
          <a:endParaRPr lang="en-AU"/>
        </a:p>
      </dgm:t>
    </dgm:pt>
    <dgm:pt modelId="{FFCB91DF-8540-4A97-8026-2CF2EC9DA562}" type="sibTrans" cxnId="{11DC0251-B47C-49A6-8765-BE2BCE01C50C}">
      <dgm:prSet custT="1"/>
      <dgm:spPr>
        <a:solidFill>
          <a:srgbClr val="00B0F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D984972-528C-4F01-B24D-3302D7B3FFFC}">
      <dgm:prSet phldrT="[Text]" custT="1"/>
      <dgm:spPr>
        <a:solidFill>
          <a:srgbClr val="FFFF00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Delivery</a:t>
          </a:r>
        </a:p>
      </dgm:t>
    </dgm:pt>
    <dgm:pt modelId="{16B23634-9FD5-41E8-9C12-535BA6AB319A}" type="parTrans" cxnId="{54369B3D-7BB7-4DA0-A4BF-AEB09AE53E49}">
      <dgm:prSet/>
      <dgm:spPr/>
      <dgm:t>
        <a:bodyPr/>
        <a:lstStyle/>
        <a:p>
          <a:endParaRPr lang="en-AU"/>
        </a:p>
      </dgm:t>
    </dgm:pt>
    <dgm:pt modelId="{B5CE60DC-96D8-4046-A50D-89AAF66C01EE}" type="sibTrans" cxnId="{54369B3D-7BB7-4DA0-A4BF-AEB09AE53E49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7BE3D54-8DC2-4A31-AD16-F0B252AABE6C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summary</a:t>
          </a:r>
        </a:p>
      </dgm:t>
    </dgm:pt>
    <dgm:pt modelId="{FBC07A59-EBF8-4010-A37F-82D0122BC726}" type="parTrans" cxnId="{5DD7E131-4DB5-46C3-A558-79D8BAA92FEB}">
      <dgm:prSet/>
      <dgm:spPr/>
      <dgm:t>
        <a:bodyPr/>
        <a:lstStyle/>
        <a:p>
          <a:endParaRPr lang="en-AU"/>
        </a:p>
      </dgm:t>
    </dgm:pt>
    <dgm:pt modelId="{C13ACDB3-7700-4C29-B9C1-11BE95AD3353}" type="sibTrans" cxnId="{5DD7E131-4DB5-46C3-A558-79D8BAA92FEB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97519D8-12DB-40C7-9987-064D71DC2680}">
      <dgm:prSet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Conclusion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 +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Next steps</a:t>
          </a:r>
        </a:p>
      </dgm:t>
    </dgm:pt>
    <dgm:pt modelId="{6C7B4AAA-C066-4C3A-907A-135299D494CB}" type="parTrans" cxnId="{9123A51C-BDC8-4342-8F9A-D1234920069E}">
      <dgm:prSet/>
      <dgm:spPr/>
      <dgm:t>
        <a:bodyPr/>
        <a:lstStyle/>
        <a:p>
          <a:endParaRPr lang="en-AU"/>
        </a:p>
      </dgm:t>
    </dgm:pt>
    <dgm:pt modelId="{39CA46A4-38F2-454E-A3DF-3BCEFA49194B}" type="sibTrans" cxnId="{9123A51C-BDC8-4342-8F9A-D1234920069E}">
      <dgm:prSet/>
      <dgm:spPr/>
      <dgm:t>
        <a:bodyPr/>
        <a:lstStyle/>
        <a:p>
          <a:endParaRPr lang="en-AU"/>
        </a:p>
      </dgm:t>
    </dgm:pt>
    <dgm:pt modelId="{02A7A503-6024-499B-939F-59AF76929FB7}" type="pres">
      <dgm:prSet presAssocID="{4E260BFC-6EEA-4614-BCEB-E00F603C15A4}" presName="diagram" presStyleCnt="0">
        <dgm:presLayoutVars>
          <dgm:dir/>
          <dgm:resizeHandles val="exact"/>
        </dgm:presLayoutVars>
      </dgm:prSet>
      <dgm:spPr/>
    </dgm:pt>
    <dgm:pt modelId="{9984D2F2-B08A-4509-89B1-C5A8CBC80F13}" type="pres">
      <dgm:prSet presAssocID="{7654902E-7835-4687-9B22-6F82AC0CDE49}" presName="node" presStyleLbl="node1" presStyleIdx="0" presStyleCnt="6">
        <dgm:presLayoutVars>
          <dgm:bulletEnabled val="1"/>
        </dgm:presLayoutVars>
      </dgm:prSet>
      <dgm:spPr/>
    </dgm:pt>
    <dgm:pt modelId="{62BB7BA9-A501-449D-AB79-E44E81E79F5C}" type="pres">
      <dgm:prSet presAssocID="{4B737F9E-8170-444E-8402-3CCC2DADA62D}" presName="sibTrans" presStyleLbl="sibTrans2D1" presStyleIdx="0" presStyleCnt="5"/>
      <dgm:spPr>
        <a:xfrm>
          <a:off x="288042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48E333EC-CC5C-432D-986B-44E95848BBCC}" type="pres">
      <dgm:prSet presAssocID="{4B737F9E-8170-444E-8402-3CCC2DADA62D}" presName="connectorText" presStyleLbl="sibTrans2D1" presStyleIdx="0" presStyleCnt="5"/>
      <dgm:spPr/>
    </dgm:pt>
    <dgm:pt modelId="{1307CCEB-BC28-4EF6-AF7F-2FE8BEFB9296}" type="pres">
      <dgm:prSet presAssocID="{903FC73C-D3AB-4FE2-B02D-4423CB2E607C}" presName="node" presStyleLbl="node1" presStyleIdx="1" presStyleCnt="6">
        <dgm:presLayoutVars>
          <dgm:bulletEnabled val="1"/>
        </dgm:presLayoutVars>
      </dgm:prSet>
      <dgm:spPr>
        <a:xfrm>
          <a:off x="3703891" y="1210292"/>
          <a:ext cx="2639328" cy="1583597"/>
        </a:xfrm>
        <a:prstGeom prst="roundRect">
          <a:avLst>
            <a:gd name="adj" fmla="val 10000"/>
          </a:avLst>
        </a:prstGeom>
      </dgm:spPr>
    </dgm:pt>
    <dgm:pt modelId="{7B91B2E1-F7C7-46B2-B443-B9A3C2802EA7}" type="pres">
      <dgm:prSet presAssocID="{1BDCF2EE-ED3C-423E-9CD8-7111A7DA460F}" presName="sibTrans" presStyleLbl="sibTrans2D1" presStyleIdx="1" presStyleCnt="5"/>
      <dgm:spPr>
        <a:xfrm>
          <a:off x="657548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634182E6-1349-4376-A02B-060BF370D924}" type="pres">
      <dgm:prSet presAssocID="{1BDCF2EE-ED3C-423E-9CD8-7111A7DA460F}" presName="connectorText" presStyleLbl="sibTrans2D1" presStyleIdx="1" presStyleCnt="5"/>
      <dgm:spPr/>
    </dgm:pt>
    <dgm:pt modelId="{251D30B1-3B0E-4423-AC69-407E18A4FA4F}" type="pres">
      <dgm:prSet presAssocID="{835A5D67-7534-42E2-962B-DB8D2680C73B}" presName="node" presStyleLbl="node1" presStyleIdx="2" presStyleCnt="6">
        <dgm:presLayoutVars>
          <dgm:bulletEnabled val="1"/>
        </dgm:presLayoutVars>
      </dgm:prSet>
      <dgm:spPr>
        <a:xfrm>
          <a:off x="7398951" y="1210292"/>
          <a:ext cx="2639328" cy="1583597"/>
        </a:xfrm>
        <a:prstGeom prst="roundRect">
          <a:avLst>
            <a:gd name="adj" fmla="val 10000"/>
          </a:avLst>
        </a:prstGeom>
      </dgm:spPr>
    </dgm:pt>
    <dgm:pt modelId="{7E1A5136-1DCC-42D3-878B-C32512ACC4C9}" type="pres">
      <dgm:prSet presAssocID="{FFCB91DF-8540-4A97-8026-2CF2EC9DA562}" presName="sibTrans" presStyleLbl="sibTrans2D1" presStyleIdx="2" presStyleCnt="5"/>
      <dgm:spPr>
        <a:xfrm rot="5400000">
          <a:off x="8438847" y="2978642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EE98CF74-570A-499F-ABCA-56E15448FDD2}" type="pres">
      <dgm:prSet presAssocID="{FFCB91DF-8540-4A97-8026-2CF2EC9DA562}" presName="connectorText" presStyleLbl="sibTrans2D1" presStyleIdx="2" presStyleCnt="5"/>
      <dgm:spPr/>
    </dgm:pt>
    <dgm:pt modelId="{D789C7EF-EB24-42DC-8FC4-5BC7913C61FE}" type="pres">
      <dgm:prSet presAssocID="{BD984972-528C-4F01-B24D-3302D7B3FFFC}" presName="node" presStyleLbl="node1" presStyleIdx="3" presStyleCnt="6">
        <dgm:presLayoutVars>
          <dgm:bulletEnabled val="1"/>
        </dgm:presLayoutVars>
      </dgm:prSet>
      <dgm:spPr>
        <a:xfrm>
          <a:off x="7398951" y="3849621"/>
          <a:ext cx="2639328" cy="1583597"/>
        </a:xfrm>
        <a:prstGeom prst="roundRect">
          <a:avLst>
            <a:gd name="adj" fmla="val 10000"/>
          </a:avLst>
        </a:prstGeom>
      </dgm:spPr>
    </dgm:pt>
    <dgm:pt modelId="{E7888956-0740-4A08-B834-C214C03DD211}" type="pres">
      <dgm:prSet presAssocID="{B5CE60DC-96D8-4046-A50D-89AAF66C01EE}" presName="sibTrans" presStyleLbl="sibTrans2D1" presStyleIdx="3" presStyleCnt="5"/>
      <dgm:spPr>
        <a:xfrm rot="10800000">
          <a:off x="6607152" y="4314143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6BD8B783-4466-4BC0-8E1B-F07A96534A65}" type="pres">
      <dgm:prSet presAssocID="{B5CE60DC-96D8-4046-A50D-89AAF66C01EE}" presName="connectorText" presStyleLbl="sibTrans2D1" presStyleIdx="3" presStyleCnt="5"/>
      <dgm:spPr/>
    </dgm:pt>
    <dgm:pt modelId="{643160F9-4BB4-4458-8B99-9C93D728CB72}" type="pres">
      <dgm:prSet presAssocID="{77BE3D54-8DC2-4A31-AD16-F0B252AABE6C}" presName="node" presStyleLbl="node1" presStyleIdx="4" presStyleCnt="6">
        <dgm:presLayoutVars>
          <dgm:bulletEnabled val="1"/>
        </dgm:presLayoutVars>
      </dgm:prSet>
      <dgm:spPr>
        <a:xfrm>
          <a:off x="3703891" y="3849621"/>
          <a:ext cx="2639328" cy="1583597"/>
        </a:xfrm>
        <a:prstGeom prst="roundRect">
          <a:avLst>
            <a:gd name="adj" fmla="val 10000"/>
          </a:avLst>
        </a:prstGeom>
      </dgm:spPr>
    </dgm:pt>
    <dgm:pt modelId="{EFA36687-C8DE-4E69-A2CA-7D3715E78BD8}" type="pres">
      <dgm:prSet presAssocID="{C13ACDB3-7700-4C29-B9C1-11BE95AD3353}" presName="sibTrans" presStyleLbl="sibTrans2D1" presStyleIdx="4" presStyleCnt="5"/>
      <dgm:spPr>
        <a:xfrm rot="10777482">
          <a:off x="2947321" y="4325992"/>
          <a:ext cx="534649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A7CEA361-CDD9-4DF8-9933-0058AC6D818B}" type="pres">
      <dgm:prSet presAssocID="{C13ACDB3-7700-4C29-B9C1-11BE95AD3353}" presName="connectorText" presStyleLbl="sibTrans2D1" presStyleIdx="4" presStyleCnt="5"/>
      <dgm:spPr/>
    </dgm:pt>
    <dgm:pt modelId="{2239F7A8-A9CA-4D9B-93BD-EB9B555C4A59}" type="pres">
      <dgm:prSet presAssocID="{597519D8-12DB-40C7-9987-064D71DC2680}" presName="node" presStyleLbl="node1" presStyleIdx="5" presStyleCnt="6" custLinFactNeighborX="1780" custLinFactNeighborY="1509">
        <dgm:presLayoutVars>
          <dgm:bulletEnabled val="1"/>
        </dgm:presLayoutVars>
      </dgm:prSet>
      <dgm:spPr>
        <a:xfrm>
          <a:off x="55810" y="3873517"/>
          <a:ext cx="2639328" cy="1583597"/>
        </a:xfrm>
        <a:prstGeom prst="roundRect">
          <a:avLst>
            <a:gd name="adj" fmla="val 10000"/>
          </a:avLst>
        </a:prstGeom>
      </dgm:spPr>
    </dgm:pt>
  </dgm:ptLst>
  <dgm:cxnLst>
    <dgm:cxn modelId="{58140F0C-D824-4DDC-B1BB-0B2573CE4614}" type="presOf" srcId="{B5CE60DC-96D8-4046-A50D-89AAF66C01EE}" destId="{E7888956-0740-4A08-B834-C214C03DD211}" srcOrd="0" destOrd="0" presId="urn:microsoft.com/office/officeart/2005/8/layout/process5"/>
    <dgm:cxn modelId="{EF99A811-1C86-4F1C-9831-7B4DCD92A99F}" type="presOf" srcId="{BD984972-528C-4F01-B24D-3302D7B3FFFC}" destId="{D789C7EF-EB24-42DC-8FC4-5BC7913C61FE}" srcOrd="0" destOrd="0" presId="urn:microsoft.com/office/officeart/2005/8/layout/process5"/>
    <dgm:cxn modelId="{0938AC18-96BD-4E32-B8E0-91D361644E8A}" type="presOf" srcId="{FFCB91DF-8540-4A97-8026-2CF2EC9DA562}" destId="{7E1A5136-1DCC-42D3-878B-C32512ACC4C9}" srcOrd="0" destOrd="0" presId="urn:microsoft.com/office/officeart/2005/8/layout/process5"/>
    <dgm:cxn modelId="{9123A51C-BDC8-4342-8F9A-D1234920069E}" srcId="{4E260BFC-6EEA-4614-BCEB-E00F603C15A4}" destId="{597519D8-12DB-40C7-9987-064D71DC2680}" srcOrd="5" destOrd="0" parTransId="{6C7B4AAA-C066-4C3A-907A-135299D494CB}" sibTransId="{39CA46A4-38F2-454E-A3DF-3BCEFA49194B}"/>
    <dgm:cxn modelId="{BDA51424-1910-4853-A4D5-B534091060FB}" type="presOf" srcId="{C13ACDB3-7700-4C29-B9C1-11BE95AD3353}" destId="{EFA36687-C8DE-4E69-A2CA-7D3715E78BD8}" srcOrd="0" destOrd="0" presId="urn:microsoft.com/office/officeart/2005/8/layout/process5"/>
    <dgm:cxn modelId="{0F8A8F24-4DD1-4161-A3B2-B60DFD1AC693}" type="presOf" srcId="{835A5D67-7534-42E2-962B-DB8D2680C73B}" destId="{251D30B1-3B0E-4423-AC69-407E18A4FA4F}" srcOrd="0" destOrd="0" presId="urn:microsoft.com/office/officeart/2005/8/layout/process5"/>
    <dgm:cxn modelId="{6672A327-0765-47F3-8D59-1173AF6C85DC}" type="presOf" srcId="{1BDCF2EE-ED3C-423E-9CD8-7111A7DA460F}" destId="{7B91B2E1-F7C7-46B2-B443-B9A3C2802EA7}" srcOrd="0" destOrd="0" presId="urn:microsoft.com/office/officeart/2005/8/layout/process5"/>
    <dgm:cxn modelId="{80973431-2C76-4756-910C-31F48D06483E}" type="presOf" srcId="{903FC73C-D3AB-4FE2-B02D-4423CB2E607C}" destId="{1307CCEB-BC28-4EF6-AF7F-2FE8BEFB9296}" srcOrd="0" destOrd="0" presId="urn:microsoft.com/office/officeart/2005/8/layout/process5"/>
    <dgm:cxn modelId="{5DD7E131-4DB5-46C3-A558-79D8BAA92FEB}" srcId="{4E260BFC-6EEA-4614-BCEB-E00F603C15A4}" destId="{77BE3D54-8DC2-4A31-AD16-F0B252AABE6C}" srcOrd="4" destOrd="0" parTransId="{FBC07A59-EBF8-4010-A37F-82D0122BC726}" sibTransId="{C13ACDB3-7700-4C29-B9C1-11BE95AD3353}"/>
    <dgm:cxn modelId="{5DCF243A-0846-4E8E-9F54-4ECDF03C76AE}" type="presOf" srcId="{B5CE60DC-96D8-4046-A50D-89AAF66C01EE}" destId="{6BD8B783-4466-4BC0-8E1B-F07A96534A65}" srcOrd="1" destOrd="0" presId="urn:microsoft.com/office/officeart/2005/8/layout/process5"/>
    <dgm:cxn modelId="{54369B3D-7BB7-4DA0-A4BF-AEB09AE53E49}" srcId="{4E260BFC-6EEA-4614-BCEB-E00F603C15A4}" destId="{BD984972-528C-4F01-B24D-3302D7B3FFFC}" srcOrd="3" destOrd="0" parTransId="{16B23634-9FD5-41E8-9C12-535BA6AB319A}" sibTransId="{B5CE60DC-96D8-4046-A50D-89AAF66C01EE}"/>
    <dgm:cxn modelId="{FF68FA4B-C68E-40AE-B2DC-06F6E186B606}" type="presOf" srcId="{4B737F9E-8170-444E-8402-3CCC2DADA62D}" destId="{62BB7BA9-A501-449D-AB79-E44E81E79F5C}" srcOrd="0" destOrd="0" presId="urn:microsoft.com/office/officeart/2005/8/layout/process5"/>
    <dgm:cxn modelId="{610DD06F-C06E-4A35-85C6-73E4112B2724}" type="presOf" srcId="{C13ACDB3-7700-4C29-B9C1-11BE95AD3353}" destId="{A7CEA361-CDD9-4DF8-9933-0058AC6D818B}" srcOrd="1" destOrd="0" presId="urn:microsoft.com/office/officeart/2005/8/layout/process5"/>
    <dgm:cxn modelId="{14D8D250-1CE6-47BB-9E55-EDA13F984D0E}" type="presOf" srcId="{4E260BFC-6EEA-4614-BCEB-E00F603C15A4}" destId="{02A7A503-6024-499B-939F-59AF76929FB7}" srcOrd="0" destOrd="0" presId="urn:microsoft.com/office/officeart/2005/8/layout/process5"/>
    <dgm:cxn modelId="{11DC0251-B47C-49A6-8765-BE2BCE01C50C}" srcId="{4E260BFC-6EEA-4614-BCEB-E00F603C15A4}" destId="{835A5D67-7534-42E2-962B-DB8D2680C73B}" srcOrd="2" destOrd="0" parTransId="{2229398F-30CB-4EE0-A079-9B1C740F6BF6}" sibTransId="{FFCB91DF-8540-4A97-8026-2CF2EC9DA562}"/>
    <dgm:cxn modelId="{AF095972-A5DA-4DEE-8CB4-45446BEC5846}" type="presOf" srcId="{1BDCF2EE-ED3C-423E-9CD8-7111A7DA460F}" destId="{634182E6-1349-4376-A02B-060BF370D924}" srcOrd="1" destOrd="0" presId="urn:microsoft.com/office/officeart/2005/8/layout/process5"/>
    <dgm:cxn modelId="{34CB1577-CE5C-4C04-9142-27336D7A4E1E}" srcId="{4E260BFC-6EEA-4614-BCEB-E00F603C15A4}" destId="{7654902E-7835-4687-9B22-6F82AC0CDE49}" srcOrd="0" destOrd="0" parTransId="{628ED46B-A42B-4068-B3BB-39FB5CD9F3CE}" sibTransId="{4B737F9E-8170-444E-8402-3CCC2DADA62D}"/>
    <dgm:cxn modelId="{F995C395-DDDE-427C-948D-0C1EBC65D682}" type="presOf" srcId="{7654902E-7835-4687-9B22-6F82AC0CDE49}" destId="{9984D2F2-B08A-4509-89B1-C5A8CBC80F13}" srcOrd="0" destOrd="0" presId="urn:microsoft.com/office/officeart/2005/8/layout/process5"/>
    <dgm:cxn modelId="{E4245BCC-B290-43CB-B215-D5E145D3A828}" type="presOf" srcId="{4B737F9E-8170-444E-8402-3CCC2DADA62D}" destId="{48E333EC-CC5C-432D-986B-44E95848BBCC}" srcOrd="1" destOrd="0" presId="urn:microsoft.com/office/officeart/2005/8/layout/process5"/>
    <dgm:cxn modelId="{82772DE6-0202-477D-AB66-B420FB0CAA25}" srcId="{4E260BFC-6EEA-4614-BCEB-E00F603C15A4}" destId="{903FC73C-D3AB-4FE2-B02D-4423CB2E607C}" srcOrd="1" destOrd="0" parTransId="{D5124D09-0405-4BED-BEE7-A02DEFDF30E5}" sibTransId="{1BDCF2EE-ED3C-423E-9CD8-7111A7DA460F}"/>
    <dgm:cxn modelId="{E2DDB2E9-EF46-467D-9541-9F8B7598DD7A}" type="presOf" srcId="{597519D8-12DB-40C7-9987-064D71DC2680}" destId="{2239F7A8-A9CA-4D9B-93BD-EB9B555C4A59}" srcOrd="0" destOrd="0" presId="urn:microsoft.com/office/officeart/2005/8/layout/process5"/>
    <dgm:cxn modelId="{673179EC-C1C4-4019-96B9-C9744202C53A}" type="presOf" srcId="{77BE3D54-8DC2-4A31-AD16-F0B252AABE6C}" destId="{643160F9-4BB4-4458-8B99-9C93D728CB72}" srcOrd="0" destOrd="0" presId="urn:microsoft.com/office/officeart/2005/8/layout/process5"/>
    <dgm:cxn modelId="{6EC7EFF2-BE6F-45EB-A999-32E92FFA9C1A}" type="presOf" srcId="{FFCB91DF-8540-4A97-8026-2CF2EC9DA562}" destId="{EE98CF74-570A-499F-ABCA-56E15448FDD2}" srcOrd="1" destOrd="0" presId="urn:microsoft.com/office/officeart/2005/8/layout/process5"/>
    <dgm:cxn modelId="{A61E4BF1-CFC1-44E1-BDAF-5F9E9EBF8F8D}" type="presParOf" srcId="{02A7A503-6024-499B-939F-59AF76929FB7}" destId="{9984D2F2-B08A-4509-89B1-C5A8CBC80F13}" srcOrd="0" destOrd="0" presId="urn:microsoft.com/office/officeart/2005/8/layout/process5"/>
    <dgm:cxn modelId="{F34B1E45-C4B0-406E-8623-B74125E52E8D}" type="presParOf" srcId="{02A7A503-6024-499B-939F-59AF76929FB7}" destId="{62BB7BA9-A501-449D-AB79-E44E81E79F5C}" srcOrd="1" destOrd="0" presId="urn:microsoft.com/office/officeart/2005/8/layout/process5"/>
    <dgm:cxn modelId="{E975523C-FF1D-45C3-8C25-5ABC72AC5481}" type="presParOf" srcId="{62BB7BA9-A501-449D-AB79-E44E81E79F5C}" destId="{48E333EC-CC5C-432D-986B-44E95848BBCC}" srcOrd="0" destOrd="0" presId="urn:microsoft.com/office/officeart/2005/8/layout/process5"/>
    <dgm:cxn modelId="{BAA41D54-F220-4632-AD70-8E608B964C8D}" type="presParOf" srcId="{02A7A503-6024-499B-939F-59AF76929FB7}" destId="{1307CCEB-BC28-4EF6-AF7F-2FE8BEFB9296}" srcOrd="2" destOrd="0" presId="urn:microsoft.com/office/officeart/2005/8/layout/process5"/>
    <dgm:cxn modelId="{F6806B43-C6BF-4A2D-A499-3C9CCCDEC05F}" type="presParOf" srcId="{02A7A503-6024-499B-939F-59AF76929FB7}" destId="{7B91B2E1-F7C7-46B2-B443-B9A3C2802EA7}" srcOrd="3" destOrd="0" presId="urn:microsoft.com/office/officeart/2005/8/layout/process5"/>
    <dgm:cxn modelId="{8A979F50-C9BD-44F9-8C6B-070194200E19}" type="presParOf" srcId="{7B91B2E1-F7C7-46B2-B443-B9A3C2802EA7}" destId="{634182E6-1349-4376-A02B-060BF370D924}" srcOrd="0" destOrd="0" presId="urn:microsoft.com/office/officeart/2005/8/layout/process5"/>
    <dgm:cxn modelId="{24EB51AE-9EA6-4930-B8A1-FBD0B42567E0}" type="presParOf" srcId="{02A7A503-6024-499B-939F-59AF76929FB7}" destId="{251D30B1-3B0E-4423-AC69-407E18A4FA4F}" srcOrd="4" destOrd="0" presId="urn:microsoft.com/office/officeart/2005/8/layout/process5"/>
    <dgm:cxn modelId="{2F9752E4-C8E9-4B84-897C-3D25E0B65889}" type="presParOf" srcId="{02A7A503-6024-499B-939F-59AF76929FB7}" destId="{7E1A5136-1DCC-42D3-878B-C32512ACC4C9}" srcOrd="5" destOrd="0" presId="urn:microsoft.com/office/officeart/2005/8/layout/process5"/>
    <dgm:cxn modelId="{3220E5F1-1A3B-4F28-9152-4B4407426532}" type="presParOf" srcId="{7E1A5136-1DCC-42D3-878B-C32512ACC4C9}" destId="{EE98CF74-570A-499F-ABCA-56E15448FDD2}" srcOrd="0" destOrd="0" presId="urn:microsoft.com/office/officeart/2005/8/layout/process5"/>
    <dgm:cxn modelId="{C0B82586-6BB6-4603-9DCD-BEB481DFF12D}" type="presParOf" srcId="{02A7A503-6024-499B-939F-59AF76929FB7}" destId="{D789C7EF-EB24-42DC-8FC4-5BC7913C61FE}" srcOrd="6" destOrd="0" presId="urn:microsoft.com/office/officeart/2005/8/layout/process5"/>
    <dgm:cxn modelId="{0DDDCEEF-8375-477F-8638-6A3D3B553D36}" type="presParOf" srcId="{02A7A503-6024-499B-939F-59AF76929FB7}" destId="{E7888956-0740-4A08-B834-C214C03DD211}" srcOrd="7" destOrd="0" presId="urn:microsoft.com/office/officeart/2005/8/layout/process5"/>
    <dgm:cxn modelId="{9CC147A0-AA75-44F0-B0B5-A2E3C7C431E0}" type="presParOf" srcId="{E7888956-0740-4A08-B834-C214C03DD211}" destId="{6BD8B783-4466-4BC0-8E1B-F07A96534A65}" srcOrd="0" destOrd="0" presId="urn:microsoft.com/office/officeart/2005/8/layout/process5"/>
    <dgm:cxn modelId="{B8783A07-6799-4910-900E-07B799E6CE9A}" type="presParOf" srcId="{02A7A503-6024-499B-939F-59AF76929FB7}" destId="{643160F9-4BB4-4458-8B99-9C93D728CB72}" srcOrd="8" destOrd="0" presId="urn:microsoft.com/office/officeart/2005/8/layout/process5"/>
    <dgm:cxn modelId="{37AC9816-C6A2-4E9E-8FDC-EBB083666385}" type="presParOf" srcId="{02A7A503-6024-499B-939F-59AF76929FB7}" destId="{EFA36687-C8DE-4E69-A2CA-7D3715E78BD8}" srcOrd="9" destOrd="0" presId="urn:microsoft.com/office/officeart/2005/8/layout/process5"/>
    <dgm:cxn modelId="{F0FE64C8-7ACA-4009-B536-10443A3A4F6C}" type="presParOf" srcId="{EFA36687-C8DE-4E69-A2CA-7D3715E78BD8}" destId="{A7CEA361-CDD9-4DF8-9933-0058AC6D818B}" srcOrd="0" destOrd="0" presId="urn:microsoft.com/office/officeart/2005/8/layout/process5"/>
    <dgm:cxn modelId="{848E9365-5923-4F12-9CDB-4707DDE08161}" type="presParOf" srcId="{02A7A503-6024-499B-939F-59AF76929FB7}" destId="{2239F7A8-A9CA-4D9B-93BD-EB9B555C4A59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E260BFC-6EEA-4614-BCEB-E00F603C15A4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7654902E-7835-4687-9B22-6F82AC0CDE49}">
      <dgm:prSet phldrT="[Text]"/>
      <dgm:spPr>
        <a:solidFill>
          <a:srgbClr val="D3EBD5"/>
        </a:solidFill>
        <a:ln w="19050">
          <a:solidFill>
            <a:srgbClr val="034C66"/>
          </a:solidFill>
        </a:ln>
      </dgm:spPr>
      <dgm:t>
        <a:bodyPr/>
        <a:lstStyle/>
        <a:p>
          <a:r>
            <a:rPr lang="en-AU" dirty="0">
              <a:solidFill>
                <a:srgbClr val="034C66"/>
              </a:solidFill>
            </a:rPr>
            <a:t>Introduction</a:t>
          </a:r>
        </a:p>
      </dgm:t>
    </dgm:pt>
    <dgm:pt modelId="{628ED46B-A42B-4068-B3BB-39FB5CD9F3CE}" type="parTrans" cxnId="{34CB1577-CE5C-4C04-9142-27336D7A4E1E}">
      <dgm:prSet/>
      <dgm:spPr/>
      <dgm:t>
        <a:bodyPr/>
        <a:lstStyle/>
        <a:p>
          <a:endParaRPr lang="en-AU"/>
        </a:p>
      </dgm:t>
    </dgm:pt>
    <dgm:pt modelId="{4B737F9E-8170-444E-8402-3CCC2DADA62D}" type="sibTrans" cxnId="{34CB1577-CE5C-4C04-9142-27336D7A4E1E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903FC73C-D3AB-4FE2-B02D-4423CB2E607C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Definition</a:t>
          </a:r>
        </a:p>
      </dgm:t>
    </dgm:pt>
    <dgm:pt modelId="{D5124D09-0405-4BED-BEE7-A02DEFDF30E5}" type="parTrans" cxnId="{82772DE6-0202-477D-AB66-B420FB0CAA25}">
      <dgm:prSet/>
      <dgm:spPr/>
      <dgm:t>
        <a:bodyPr/>
        <a:lstStyle/>
        <a:p>
          <a:endParaRPr lang="en-AU"/>
        </a:p>
      </dgm:t>
    </dgm:pt>
    <dgm:pt modelId="{1BDCF2EE-ED3C-423E-9CD8-7111A7DA460F}" type="sibTrans" cxnId="{82772DE6-0202-477D-AB66-B420FB0CAA25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835A5D67-7534-42E2-962B-DB8D2680C73B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Design</a:t>
          </a:r>
        </a:p>
      </dgm:t>
    </dgm:pt>
    <dgm:pt modelId="{2229398F-30CB-4EE0-A079-9B1C740F6BF6}" type="parTrans" cxnId="{11DC0251-B47C-49A6-8765-BE2BCE01C50C}">
      <dgm:prSet/>
      <dgm:spPr/>
      <dgm:t>
        <a:bodyPr/>
        <a:lstStyle/>
        <a:p>
          <a:endParaRPr lang="en-AU"/>
        </a:p>
      </dgm:t>
    </dgm:pt>
    <dgm:pt modelId="{FFCB91DF-8540-4A97-8026-2CF2EC9DA562}" type="sibTrans" cxnId="{11DC0251-B47C-49A6-8765-BE2BCE01C50C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D984972-528C-4F01-B24D-3302D7B3FFFC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Delivery</a:t>
          </a:r>
        </a:p>
      </dgm:t>
    </dgm:pt>
    <dgm:pt modelId="{16B23634-9FD5-41E8-9C12-535BA6AB319A}" type="parTrans" cxnId="{54369B3D-7BB7-4DA0-A4BF-AEB09AE53E49}">
      <dgm:prSet/>
      <dgm:spPr/>
      <dgm:t>
        <a:bodyPr/>
        <a:lstStyle/>
        <a:p>
          <a:endParaRPr lang="en-AU"/>
        </a:p>
      </dgm:t>
    </dgm:pt>
    <dgm:pt modelId="{B5CE60DC-96D8-4046-A50D-89AAF66C01EE}" type="sibTrans" cxnId="{54369B3D-7BB7-4DA0-A4BF-AEB09AE53E49}">
      <dgm:prSet custT="1"/>
      <dgm:spPr>
        <a:solidFill>
          <a:srgbClr val="00B0F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7BE3D54-8DC2-4A31-AD16-F0B252AABE6C}">
      <dgm:prSet phldrT="[Text]" custT="1"/>
      <dgm:spPr>
        <a:solidFill>
          <a:srgbClr val="FFFF00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Summary</a:t>
          </a:r>
        </a:p>
      </dgm:t>
    </dgm:pt>
    <dgm:pt modelId="{FBC07A59-EBF8-4010-A37F-82D0122BC726}" type="parTrans" cxnId="{5DD7E131-4DB5-46C3-A558-79D8BAA92FEB}">
      <dgm:prSet/>
      <dgm:spPr/>
      <dgm:t>
        <a:bodyPr/>
        <a:lstStyle/>
        <a:p>
          <a:endParaRPr lang="en-AU"/>
        </a:p>
      </dgm:t>
    </dgm:pt>
    <dgm:pt modelId="{C13ACDB3-7700-4C29-B9C1-11BE95AD3353}" type="sibTrans" cxnId="{5DD7E131-4DB5-46C3-A558-79D8BAA92FEB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97519D8-12DB-40C7-9987-064D71DC2680}">
      <dgm:prSet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Conclusion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 +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Next steps</a:t>
          </a:r>
        </a:p>
      </dgm:t>
    </dgm:pt>
    <dgm:pt modelId="{6C7B4AAA-C066-4C3A-907A-135299D494CB}" type="parTrans" cxnId="{9123A51C-BDC8-4342-8F9A-D1234920069E}">
      <dgm:prSet/>
      <dgm:spPr/>
      <dgm:t>
        <a:bodyPr/>
        <a:lstStyle/>
        <a:p>
          <a:endParaRPr lang="en-AU"/>
        </a:p>
      </dgm:t>
    </dgm:pt>
    <dgm:pt modelId="{39CA46A4-38F2-454E-A3DF-3BCEFA49194B}" type="sibTrans" cxnId="{9123A51C-BDC8-4342-8F9A-D1234920069E}">
      <dgm:prSet/>
      <dgm:spPr/>
      <dgm:t>
        <a:bodyPr/>
        <a:lstStyle/>
        <a:p>
          <a:endParaRPr lang="en-AU"/>
        </a:p>
      </dgm:t>
    </dgm:pt>
    <dgm:pt modelId="{02A7A503-6024-499B-939F-59AF76929FB7}" type="pres">
      <dgm:prSet presAssocID="{4E260BFC-6EEA-4614-BCEB-E00F603C15A4}" presName="diagram" presStyleCnt="0">
        <dgm:presLayoutVars>
          <dgm:dir/>
          <dgm:resizeHandles val="exact"/>
        </dgm:presLayoutVars>
      </dgm:prSet>
      <dgm:spPr/>
    </dgm:pt>
    <dgm:pt modelId="{9984D2F2-B08A-4509-89B1-C5A8CBC80F13}" type="pres">
      <dgm:prSet presAssocID="{7654902E-7835-4687-9B22-6F82AC0CDE49}" presName="node" presStyleLbl="node1" presStyleIdx="0" presStyleCnt="6">
        <dgm:presLayoutVars>
          <dgm:bulletEnabled val="1"/>
        </dgm:presLayoutVars>
      </dgm:prSet>
      <dgm:spPr/>
    </dgm:pt>
    <dgm:pt modelId="{62BB7BA9-A501-449D-AB79-E44E81E79F5C}" type="pres">
      <dgm:prSet presAssocID="{4B737F9E-8170-444E-8402-3CCC2DADA62D}" presName="sibTrans" presStyleLbl="sibTrans2D1" presStyleIdx="0" presStyleCnt="5"/>
      <dgm:spPr>
        <a:xfrm>
          <a:off x="288042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48E333EC-CC5C-432D-986B-44E95848BBCC}" type="pres">
      <dgm:prSet presAssocID="{4B737F9E-8170-444E-8402-3CCC2DADA62D}" presName="connectorText" presStyleLbl="sibTrans2D1" presStyleIdx="0" presStyleCnt="5"/>
      <dgm:spPr/>
    </dgm:pt>
    <dgm:pt modelId="{1307CCEB-BC28-4EF6-AF7F-2FE8BEFB9296}" type="pres">
      <dgm:prSet presAssocID="{903FC73C-D3AB-4FE2-B02D-4423CB2E607C}" presName="node" presStyleLbl="node1" presStyleIdx="1" presStyleCnt="6">
        <dgm:presLayoutVars>
          <dgm:bulletEnabled val="1"/>
        </dgm:presLayoutVars>
      </dgm:prSet>
      <dgm:spPr>
        <a:xfrm>
          <a:off x="3703891" y="1210292"/>
          <a:ext cx="2639328" cy="1583597"/>
        </a:xfrm>
        <a:prstGeom prst="roundRect">
          <a:avLst>
            <a:gd name="adj" fmla="val 10000"/>
          </a:avLst>
        </a:prstGeom>
      </dgm:spPr>
    </dgm:pt>
    <dgm:pt modelId="{7B91B2E1-F7C7-46B2-B443-B9A3C2802EA7}" type="pres">
      <dgm:prSet presAssocID="{1BDCF2EE-ED3C-423E-9CD8-7111A7DA460F}" presName="sibTrans" presStyleLbl="sibTrans2D1" presStyleIdx="1" presStyleCnt="5"/>
      <dgm:spPr>
        <a:xfrm>
          <a:off x="657548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634182E6-1349-4376-A02B-060BF370D924}" type="pres">
      <dgm:prSet presAssocID="{1BDCF2EE-ED3C-423E-9CD8-7111A7DA460F}" presName="connectorText" presStyleLbl="sibTrans2D1" presStyleIdx="1" presStyleCnt="5"/>
      <dgm:spPr/>
    </dgm:pt>
    <dgm:pt modelId="{251D30B1-3B0E-4423-AC69-407E18A4FA4F}" type="pres">
      <dgm:prSet presAssocID="{835A5D67-7534-42E2-962B-DB8D2680C73B}" presName="node" presStyleLbl="node1" presStyleIdx="2" presStyleCnt="6">
        <dgm:presLayoutVars>
          <dgm:bulletEnabled val="1"/>
        </dgm:presLayoutVars>
      </dgm:prSet>
      <dgm:spPr>
        <a:xfrm>
          <a:off x="7398951" y="1210292"/>
          <a:ext cx="2639328" cy="1583597"/>
        </a:xfrm>
        <a:prstGeom prst="roundRect">
          <a:avLst>
            <a:gd name="adj" fmla="val 10000"/>
          </a:avLst>
        </a:prstGeom>
      </dgm:spPr>
    </dgm:pt>
    <dgm:pt modelId="{7E1A5136-1DCC-42D3-878B-C32512ACC4C9}" type="pres">
      <dgm:prSet presAssocID="{FFCB91DF-8540-4A97-8026-2CF2EC9DA562}" presName="sibTrans" presStyleLbl="sibTrans2D1" presStyleIdx="2" presStyleCnt="5"/>
      <dgm:spPr>
        <a:xfrm rot="5400000">
          <a:off x="8438847" y="2978642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EE98CF74-570A-499F-ABCA-56E15448FDD2}" type="pres">
      <dgm:prSet presAssocID="{FFCB91DF-8540-4A97-8026-2CF2EC9DA562}" presName="connectorText" presStyleLbl="sibTrans2D1" presStyleIdx="2" presStyleCnt="5"/>
      <dgm:spPr/>
    </dgm:pt>
    <dgm:pt modelId="{D789C7EF-EB24-42DC-8FC4-5BC7913C61FE}" type="pres">
      <dgm:prSet presAssocID="{BD984972-528C-4F01-B24D-3302D7B3FFFC}" presName="node" presStyleLbl="node1" presStyleIdx="3" presStyleCnt="6">
        <dgm:presLayoutVars>
          <dgm:bulletEnabled val="1"/>
        </dgm:presLayoutVars>
      </dgm:prSet>
      <dgm:spPr>
        <a:xfrm>
          <a:off x="7398951" y="3849621"/>
          <a:ext cx="2639328" cy="1583597"/>
        </a:xfrm>
        <a:prstGeom prst="roundRect">
          <a:avLst>
            <a:gd name="adj" fmla="val 10000"/>
          </a:avLst>
        </a:prstGeom>
      </dgm:spPr>
    </dgm:pt>
    <dgm:pt modelId="{E7888956-0740-4A08-B834-C214C03DD211}" type="pres">
      <dgm:prSet presAssocID="{B5CE60DC-96D8-4046-A50D-89AAF66C01EE}" presName="sibTrans" presStyleLbl="sibTrans2D1" presStyleIdx="3" presStyleCnt="5"/>
      <dgm:spPr>
        <a:xfrm rot="10800000">
          <a:off x="6607152" y="4314143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6BD8B783-4466-4BC0-8E1B-F07A96534A65}" type="pres">
      <dgm:prSet presAssocID="{B5CE60DC-96D8-4046-A50D-89AAF66C01EE}" presName="connectorText" presStyleLbl="sibTrans2D1" presStyleIdx="3" presStyleCnt="5"/>
      <dgm:spPr/>
    </dgm:pt>
    <dgm:pt modelId="{643160F9-4BB4-4458-8B99-9C93D728CB72}" type="pres">
      <dgm:prSet presAssocID="{77BE3D54-8DC2-4A31-AD16-F0B252AABE6C}" presName="node" presStyleLbl="node1" presStyleIdx="4" presStyleCnt="6">
        <dgm:presLayoutVars>
          <dgm:bulletEnabled val="1"/>
        </dgm:presLayoutVars>
      </dgm:prSet>
      <dgm:spPr>
        <a:xfrm>
          <a:off x="3703891" y="3849621"/>
          <a:ext cx="2639328" cy="1583597"/>
        </a:xfrm>
        <a:prstGeom prst="roundRect">
          <a:avLst>
            <a:gd name="adj" fmla="val 10000"/>
          </a:avLst>
        </a:prstGeom>
      </dgm:spPr>
    </dgm:pt>
    <dgm:pt modelId="{EFA36687-C8DE-4E69-A2CA-7D3715E78BD8}" type="pres">
      <dgm:prSet presAssocID="{C13ACDB3-7700-4C29-B9C1-11BE95AD3353}" presName="sibTrans" presStyleLbl="sibTrans2D1" presStyleIdx="4" presStyleCnt="5"/>
      <dgm:spPr>
        <a:xfrm rot="10777482">
          <a:off x="2947321" y="4325992"/>
          <a:ext cx="534649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A7CEA361-CDD9-4DF8-9933-0058AC6D818B}" type="pres">
      <dgm:prSet presAssocID="{C13ACDB3-7700-4C29-B9C1-11BE95AD3353}" presName="connectorText" presStyleLbl="sibTrans2D1" presStyleIdx="4" presStyleCnt="5"/>
      <dgm:spPr/>
    </dgm:pt>
    <dgm:pt modelId="{2239F7A8-A9CA-4D9B-93BD-EB9B555C4A59}" type="pres">
      <dgm:prSet presAssocID="{597519D8-12DB-40C7-9987-064D71DC2680}" presName="node" presStyleLbl="node1" presStyleIdx="5" presStyleCnt="6" custLinFactNeighborX="1780" custLinFactNeighborY="1509">
        <dgm:presLayoutVars>
          <dgm:bulletEnabled val="1"/>
        </dgm:presLayoutVars>
      </dgm:prSet>
      <dgm:spPr>
        <a:xfrm>
          <a:off x="55810" y="3873517"/>
          <a:ext cx="2639328" cy="1583597"/>
        </a:xfrm>
        <a:prstGeom prst="roundRect">
          <a:avLst>
            <a:gd name="adj" fmla="val 10000"/>
          </a:avLst>
        </a:prstGeom>
      </dgm:spPr>
    </dgm:pt>
  </dgm:ptLst>
  <dgm:cxnLst>
    <dgm:cxn modelId="{58140F0C-D824-4DDC-B1BB-0B2573CE4614}" type="presOf" srcId="{B5CE60DC-96D8-4046-A50D-89AAF66C01EE}" destId="{E7888956-0740-4A08-B834-C214C03DD211}" srcOrd="0" destOrd="0" presId="urn:microsoft.com/office/officeart/2005/8/layout/process5"/>
    <dgm:cxn modelId="{EF99A811-1C86-4F1C-9831-7B4DCD92A99F}" type="presOf" srcId="{BD984972-528C-4F01-B24D-3302D7B3FFFC}" destId="{D789C7EF-EB24-42DC-8FC4-5BC7913C61FE}" srcOrd="0" destOrd="0" presId="urn:microsoft.com/office/officeart/2005/8/layout/process5"/>
    <dgm:cxn modelId="{0938AC18-96BD-4E32-B8E0-91D361644E8A}" type="presOf" srcId="{FFCB91DF-8540-4A97-8026-2CF2EC9DA562}" destId="{7E1A5136-1DCC-42D3-878B-C32512ACC4C9}" srcOrd="0" destOrd="0" presId="urn:microsoft.com/office/officeart/2005/8/layout/process5"/>
    <dgm:cxn modelId="{9123A51C-BDC8-4342-8F9A-D1234920069E}" srcId="{4E260BFC-6EEA-4614-BCEB-E00F603C15A4}" destId="{597519D8-12DB-40C7-9987-064D71DC2680}" srcOrd="5" destOrd="0" parTransId="{6C7B4AAA-C066-4C3A-907A-135299D494CB}" sibTransId="{39CA46A4-38F2-454E-A3DF-3BCEFA49194B}"/>
    <dgm:cxn modelId="{BDA51424-1910-4853-A4D5-B534091060FB}" type="presOf" srcId="{C13ACDB3-7700-4C29-B9C1-11BE95AD3353}" destId="{EFA36687-C8DE-4E69-A2CA-7D3715E78BD8}" srcOrd="0" destOrd="0" presId="urn:microsoft.com/office/officeart/2005/8/layout/process5"/>
    <dgm:cxn modelId="{0F8A8F24-4DD1-4161-A3B2-B60DFD1AC693}" type="presOf" srcId="{835A5D67-7534-42E2-962B-DB8D2680C73B}" destId="{251D30B1-3B0E-4423-AC69-407E18A4FA4F}" srcOrd="0" destOrd="0" presId="urn:microsoft.com/office/officeart/2005/8/layout/process5"/>
    <dgm:cxn modelId="{6672A327-0765-47F3-8D59-1173AF6C85DC}" type="presOf" srcId="{1BDCF2EE-ED3C-423E-9CD8-7111A7DA460F}" destId="{7B91B2E1-F7C7-46B2-B443-B9A3C2802EA7}" srcOrd="0" destOrd="0" presId="urn:microsoft.com/office/officeart/2005/8/layout/process5"/>
    <dgm:cxn modelId="{80973431-2C76-4756-910C-31F48D06483E}" type="presOf" srcId="{903FC73C-D3AB-4FE2-B02D-4423CB2E607C}" destId="{1307CCEB-BC28-4EF6-AF7F-2FE8BEFB9296}" srcOrd="0" destOrd="0" presId="urn:microsoft.com/office/officeart/2005/8/layout/process5"/>
    <dgm:cxn modelId="{5DD7E131-4DB5-46C3-A558-79D8BAA92FEB}" srcId="{4E260BFC-6EEA-4614-BCEB-E00F603C15A4}" destId="{77BE3D54-8DC2-4A31-AD16-F0B252AABE6C}" srcOrd="4" destOrd="0" parTransId="{FBC07A59-EBF8-4010-A37F-82D0122BC726}" sibTransId="{C13ACDB3-7700-4C29-B9C1-11BE95AD3353}"/>
    <dgm:cxn modelId="{5DCF243A-0846-4E8E-9F54-4ECDF03C76AE}" type="presOf" srcId="{B5CE60DC-96D8-4046-A50D-89AAF66C01EE}" destId="{6BD8B783-4466-4BC0-8E1B-F07A96534A65}" srcOrd="1" destOrd="0" presId="urn:microsoft.com/office/officeart/2005/8/layout/process5"/>
    <dgm:cxn modelId="{54369B3D-7BB7-4DA0-A4BF-AEB09AE53E49}" srcId="{4E260BFC-6EEA-4614-BCEB-E00F603C15A4}" destId="{BD984972-528C-4F01-B24D-3302D7B3FFFC}" srcOrd="3" destOrd="0" parTransId="{16B23634-9FD5-41E8-9C12-535BA6AB319A}" sibTransId="{B5CE60DC-96D8-4046-A50D-89AAF66C01EE}"/>
    <dgm:cxn modelId="{FF68FA4B-C68E-40AE-B2DC-06F6E186B606}" type="presOf" srcId="{4B737F9E-8170-444E-8402-3CCC2DADA62D}" destId="{62BB7BA9-A501-449D-AB79-E44E81E79F5C}" srcOrd="0" destOrd="0" presId="urn:microsoft.com/office/officeart/2005/8/layout/process5"/>
    <dgm:cxn modelId="{610DD06F-C06E-4A35-85C6-73E4112B2724}" type="presOf" srcId="{C13ACDB3-7700-4C29-B9C1-11BE95AD3353}" destId="{A7CEA361-CDD9-4DF8-9933-0058AC6D818B}" srcOrd="1" destOrd="0" presId="urn:microsoft.com/office/officeart/2005/8/layout/process5"/>
    <dgm:cxn modelId="{14D8D250-1CE6-47BB-9E55-EDA13F984D0E}" type="presOf" srcId="{4E260BFC-6EEA-4614-BCEB-E00F603C15A4}" destId="{02A7A503-6024-499B-939F-59AF76929FB7}" srcOrd="0" destOrd="0" presId="urn:microsoft.com/office/officeart/2005/8/layout/process5"/>
    <dgm:cxn modelId="{11DC0251-B47C-49A6-8765-BE2BCE01C50C}" srcId="{4E260BFC-6EEA-4614-BCEB-E00F603C15A4}" destId="{835A5D67-7534-42E2-962B-DB8D2680C73B}" srcOrd="2" destOrd="0" parTransId="{2229398F-30CB-4EE0-A079-9B1C740F6BF6}" sibTransId="{FFCB91DF-8540-4A97-8026-2CF2EC9DA562}"/>
    <dgm:cxn modelId="{AF095972-A5DA-4DEE-8CB4-45446BEC5846}" type="presOf" srcId="{1BDCF2EE-ED3C-423E-9CD8-7111A7DA460F}" destId="{634182E6-1349-4376-A02B-060BF370D924}" srcOrd="1" destOrd="0" presId="urn:microsoft.com/office/officeart/2005/8/layout/process5"/>
    <dgm:cxn modelId="{34CB1577-CE5C-4C04-9142-27336D7A4E1E}" srcId="{4E260BFC-6EEA-4614-BCEB-E00F603C15A4}" destId="{7654902E-7835-4687-9B22-6F82AC0CDE49}" srcOrd="0" destOrd="0" parTransId="{628ED46B-A42B-4068-B3BB-39FB5CD9F3CE}" sibTransId="{4B737F9E-8170-444E-8402-3CCC2DADA62D}"/>
    <dgm:cxn modelId="{F995C395-DDDE-427C-948D-0C1EBC65D682}" type="presOf" srcId="{7654902E-7835-4687-9B22-6F82AC0CDE49}" destId="{9984D2F2-B08A-4509-89B1-C5A8CBC80F13}" srcOrd="0" destOrd="0" presId="urn:microsoft.com/office/officeart/2005/8/layout/process5"/>
    <dgm:cxn modelId="{E4245BCC-B290-43CB-B215-D5E145D3A828}" type="presOf" srcId="{4B737F9E-8170-444E-8402-3CCC2DADA62D}" destId="{48E333EC-CC5C-432D-986B-44E95848BBCC}" srcOrd="1" destOrd="0" presId="urn:microsoft.com/office/officeart/2005/8/layout/process5"/>
    <dgm:cxn modelId="{82772DE6-0202-477D-AB66-B420FB0CAA25}" srcId="{4E260BFC-6EEA-4614-BCEB-E00F603C15A4}" destId="{903FC73C-D3AB-4FE2-B02D-4423CB2E607C}" srcOrd="1" destOrd="0" parTransId="{D5124D09-0405-4BED-BEE7-A02DEFDF30E5}" sibTransId="{1BDCF2EE-ED3C-423E-9CD8-7111A7DA460F}"/>
    <dgm:cxn modelId="{E2DDB2E9-EF46-467D-9541-9F8B7598DD7A}" type="presOf" srcId="{597519D8-12DB-40C7-9987-064D71DC2680}" destId="{2239F7A8-A9CA-4D9B-93BD-EB9B555C4A59}" srcOrd="0" destOrd="0" presId="urn:microsoft.com/office/officeart/2005/8/layout/process5"/>
    <dgm:cxn modelId="{673179EC-C1C4-4019-96B9-C9744202C53A}" type="presOf" srcId="{77BE3D54-8DC2-4A31-AD16-F0B252AABE6C}" destId="{643160F9-4BB4-4458-8B99-9C93D728CB72}" srcOrd="0" destOrd="0" presId="urn:microsoft.com/office/officeart/2005/8/layout/process5"/>
    <dgm:cxn modelId="{6EC7EFF2-BE6F-45EB-A999-32E92FFA9C1A}" type="presOf" srcId="{FFCB91DF-8540-4A97-8026-2CF2EC9DA562}" destId="{EE98CF74-570A-499F-ABCA-56E15448FDD2}" srcOrd="1" destOrd="0" presId="urn:microsoft.com/office/officeart/2005/8/layout/process5"/>
    <dgm:cxn modelId="{A61E4BF1-CFC1-44E1-BDAF-5F9E9EBF8F8D}" type="presParOf" srcId="{02A7A503-6024-499B-939F-59AF76929FB7}" destId="{9984D2F2-B08A-4509-89B1-C5A8CBC80F13}" srcOrd="0" destOrd="0" presId="urn:microsoft.com/office/officeart/2005/8/layout/process5"/>
    <dgm:cxn modelId="{F34B1E45-C4B0-406E-8623-B74125E52E8D}" type="presParOf" srcId="{02A7A503-6024-499B-939F-59AF76929FB7}" destId="{62BB7BA9-A501-449D-AB79-E44E81E79F5C}" srcOrd="1" destOrd="0" presId="urn:microsoft.com/office/officeart/2005/8/layout/process5"/>
    <dgm:cxn modelId="{E975523C-FF1D-45C3-8C25-5ABC72AC5481}" type="presParOf" srcId="{62BB7BA9-A501-449D-AB79-E44E81E79F5C}" destId="{48E333EC-CC5C-432D-986B-44E95848BBCC}" srcOrd="0" destOrd="0" presId="urn:microsoft.com/office/officeart/2005/8/layout/process5"/>
    <dgm:cxn modelId="{BAA41D54-F220-4632-AD70-8E608B964C8D}" type="presParOf" srcId="{02A7A503-6024-499B-939F-59AF76929FB7}" destId="{1307CCEB-BC28-4EF6-AF7F-2FE8BEFB9296}" srcOrd="2" destOrd="0" presId="urn:microsoft.com/office/officeart/2005/8/layout/process5"/>
    <dgm:cxn modelId="{F6806B43-C6BF-4A2D-A499-3C9CCCDEC05F}" type="presParOf" srcId="{02A7A503-6024-499B-939F-59AF76929FB7}" destId="{7B91B2E1-F7C7-46B2-B443-B9A3C2802EA7}" srcOrd="3" destOrd="0" presId="urn:microsoft.com/office/officeart/2005/8/layout/process5"/>
    <dgm:cxn modelId="{8A979F50-C9BD-44F9-8C6B-070194200E19}" type="presParOf" srcId="{7B91B2E1-F7C7-46B2-B443-B9A3C2802EA7}" destId="{634182E6-1349-4376-A02B-060BF370D924}" srcOrd="0" destOrd="0" presId="urn:microsoft.com/office/officeart/2005/8/layout/process5"/>
    <dgm:cxn modelId="{24EB51AE-9EA6-4930-B8A1-FBD0B42567E0}" type="presParOf" srcId="{02A7A503-6024-499B-939F-59AF76929FB7}" destId="{251D30B1-3B0E-4423-AC69-407E18A4FA4F}" srcOrd="4" destOrd="0" presId="urn:microsoft.com/office/officeart/2005/8/layout/process5"/>
    <dgm:cxn modelId="{2F9752E4-C8E9-4B84-897C-3D25E0B65889}" type="presParOf" srcId="{02A7A503-6024-499B-939F-59AF76929FB7}" destId="{7E1A5136-1DCC-42D3-878B-C32512ACC4C9}" srcOrd="5" destOrd="0" presId="urn:microsoft.com/office/officeart/2005/8/layout/process5"/>
    <dgm:cxn modelId="{3220E5F1-1A3B-4F28-9152-4B4407426532}" type="presParOf" srcId="{7E1A5136-1DCC-42D3-878B-C32512ACC4C9}" destId="{EE98CF74-570A-499F-ABCA-56E15448FDD2}" srcOrd="0" destOrd="0" presId="urn:microsoft.com/office/officeart/2005/8/layout/process5"/>
    <dgm:cxn modelId="{C0B82586-6BB6-4603-9DCD-BEB481DFF12D}" type="presParOf" srcId="{02A7A503-6024-499B-939F-59AF76929FB7}" destId="{D789C7EF-EB24-42DC-8FC4-5BC7913C61FE}" srcOrd="6" destOrd="0" presId="urn:microsoft.com/office/officeart/2005/8/layout/process5"/>
    <dgm:cxn modelId="{0DDDCEEF-8375-477F-8638-6A3D3B553D36}" type="presParOf" srcId="{02A7A503-6024-499B-939F-59AF76929FB7}" destId="{E7888956-0740-4A08-B834-C214C03DD211}" srcOrd="7" destOrd="0" presId="urn:microsoft.com/office/officeart/2005/8/layout/process5"/>
    <dgm:cxn modelId="{9CC147A0-AA75-44F0-B0B5-A2E3C7C431E0}" type="presParOf" srcId="{E7888956-0740-4A08-B834-C214C03DD211}" destId="{6BD8B783-4466-4BC0-8E1B-F07A96534A65}" srcOrd="0" destOrd="0" presId="urn:microsoft.com/office/officeart/2005/8/layout/process5"/>
    <dgm:cxn modelId="{B8783A07-6799-4910-900E-07B799E6CE9A}" type="presParOf" srcId="{02A7A503-6024-499B-939F-59AF76929FB7}" destId="{643160F9-4BB4-4458-8B99-9C93D728CB72}" srcOrd="8" destOrd="0" presId="urn:microsoft.com/office/officeart/2005/8/layout/process5"/>
    <dgm:cxn modelId="{37AC9816-C6A2-4E9E-8FDC-EBB083666385}" type="presParOf" srcId="{02A7A503-6024-499B-939F-59AF76929FB7}" destId="{EFA36687-C8DE-4E69-A2CA-7D3715E78BD8}" srcOrd="9" destOrd="0" presId="urn:microsoft.com/office/officeart/2005/8/layout/process5"/>
    <dgm:cxn modelId="{F0FE64C8-7ACA-4009-B536-10443A3A4F6C}" type="presParOf" srcId="{EFA36687-C8DE-4E69-A2CA-7D3715E78BD8}" destId="{A7CEA361-CDD9-4DF8-9933-0058AC6D818B}" srcOrd="0" destOrd="0" presId="urn:microsoft.com/office/officeart/2005/8/layout/process5"/>
    <dgm:cxn modelId="{848E9365-5923-4F12-9CDB-4707DDE08161}" type="presParOf" srcId="{02A7A503-6024-499B-939F-59AF76929FB7}" destId="{2239F7A8-A9CA-4D9B-93BD-EB9B555C4A59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260BFC-6EEA-4614-BCEB-E00F603C15A4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7654902E-7835-4687-9B22-6F82AC0CDE49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628ED46B-A42B-4068-B3BB-39FB5CD9F3CE}" type="parTrans" cxnId="{34CB1577-CE5C-4C04-9142-27336D7A4E1E}">
      <dgm:prSet/>
      <dgm:spPr/>
      <dgm:t>
        <a:bodyPr/>
        <a:lstStyle/>
        <a:p>
          <a:endParaRPr lang="en-AU"/>
        </a:p>
      </dgm:t>
    </dgm:pt>
    <dgm:pt modelId="{4B737F9E-8170-444E-8402-3CCC2DADA62D}" type="sibTrans" cxnId="{34CB1577-CE5C-4C04-9142-27336D7A4E1E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903FC73C-D3AB-4FE2-B02D-4423CB2E607C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Definition</a:t>
          </a:r>
        </a:p>
      </dgm:t>
    </dgm:pt>
    <dgm:pt modelId="{D5124D09-0405-4BED-BEE7-A02DEFDF30E5}" type="parTrans" cxnId="{82772DE6-0202-477D-AB66-B420FB0CAA25}">
      <dgm:prSet/>
      <dgm:spPr/>
      <dgm:t>
        <a:bodyPr/>
        <a:lstStyle/>
        <a:p>
          <a:endParaRPr lang="en-AU"/>
        </a:p>
      </dgm:t>
    </dgm:pt>
    <dgm:pt modelId="{1BDCF2EE-ED3C-423E-9CD8-7111A7DA460F}" type="sibTrans" cxnId="{82772DE6-0202-477D-AB66-B420FB0CAA25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835A5D67-7534-42E2-962B-DB8D2680C73B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Design</a:t>
          </a:r>
        </a:p>
      </dgm:t>
    </dgm:pt>
    <dgm:pt modelId="{2229398F-30CB-4EE0-A079-9B1C740F6BF6}" type="parTrans" cxnId="{11DC0251-B47C-49A6-8765-BE2BCE01C50C}">
      <dgm:prSet/>
      <dgm:spPr/>
      <dgm:t>
        <a:bodyPr/>
        <a:lstStyle/>
        <a:p>
          <a:endParaRPr lang="en-AU"/>
        </a:p>
      </dgm:t>
    </dgm:pt>
    <dgm:pt modelId="{FFCB91DF-8540-4A97-8026-2CF2EC9DA562}" type="sibTrans" cxnId="{11DC0251-B47C-49A6-8765-BE2BCE01C50C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D984972-528C-4F01-B24D-3302D7B3FFFC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Delivery</a:t>
          </a:r>
        </a:p>
      </dgm:t>
    </dgm:pt>
    <dgm:pt modelId="{16B23634-9FD5-41E8-9C12-535BA6AB319A}" type="parTrans" cxnId="{54369B3D-7BB7-4DA0-A4BF-AEB09AE53E49}">
      <dgm:prSet/>
      <dgm:spPr/>
      <dgm:t>
        <a:bodyPr/>
        <a:lstStyle/>
        <a:p>
          <a:endParaRPr lang="en-AU"/>
        </a:p>
      </dgm:t>
    </dgm:pt>
    <dgm:pt modelId="{B5CE60DC-96D8-4046-A50D-89AAF66C01EE}" type="sibTrans" cxnId="{54369B3D-7BB7-4DA0-A4BF-AEB09AE53E49}">
      <dgm:prSet custT="1"/>
      <dgm:spPr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7BE3D54-8DC2-4A31-AD16-F0B252AABE6C}">
      <dgm:prSet phldrT="[Text]" custT="1"/>
      <dgm:spPr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summary</a:t>
          </a:r>
        </a:p>
      </dgm:t>
    </dgm:pt>
    <dgm:pt modelId="{FBC07A59-EBF8-4010-A37F-82D0122BC726}" type="parTrans" cxnId="{5DD7E131-4DB5-46C3-A558-79D8BAA92FEB}">
      <dgm:prSet/>
      <dgm:spPr/>
      <dgm:t>
        <a:bodyPr/>
        <a:lstStyle/>
        <a:p>
          <a:endParaRPr lang="en-AU"/>
        </a:p>
      </dgm:t>
    </dgm:pt>
    <dgm:pt modelId="{C13ACDB3-7700-4C29-B9C1-11BE95AD3353}" type="sibTrans" cxnId="{5DD7E131-4DB5-46C3-A558-79D8BAA92FEB}">
      <dgm:prSet custT="1"/>
      <dgm:spPr>
        <a:solidFill>
          <a:srgbClr val="00B0F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97519D8-12DB-40C7-9987-064D71DC2680}">
      <dgm:prSet custT="1"/>
      <dgm:spPr>
        <a:solidFill>
          <a:srgbClr val="FFFF00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Conclusion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 +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Next steps</a:t>
          </a:r>
        </a:p>
      </dgm:t>
    </dgm:pt>
    <dgm:pt modelId="{6C7B4AAA-C066-4C3A-907A-135299D494CB}" type="parTrans" cxnId="{9123A51C-BDC8-4342-8F9A-D1234920069E}">
      <dgm:prSet/>
      <dgm:spPr/>
      <dgm:t>
        <a:bodyPr/>
        <a:lstStyle/>
        <a:p>
          <a:endParaRPr lang="en-AU"/>
        </a:p>
      </dgm:t>
    </dgm:pt>
    <dgm:pt modelId="{39CA46A4-38F2-454E-A3DF-3BCEFA49194B}" type="sibTrans" cxnId="{9123A51C-BDC8-4342-8F9A-D1234920069E}">
      <dgm:prSet/>
      <dgm:spPr/>
      <dgm:t>
        <a:bodyPr/>
        <a:lstStyle/>
        <a:p>
          <a:endParaRPr lang="en-AU"/>
        </a:p>
      </dgm:t>
    </dgm:pt>
    <dgm:pt modelId="{02A7A503-6024-499B-939F-59AF76929FB7}" type="pres">
      <dgm:prSet presAssocID="{4E260BFC-6EEA-4614-BCEB-E00F603C15A4}" presName="diagram" presStyleCnt="0">
        <dgm:presLayoutVars>
          <dgm:dir/>
          <dgm:resizeHandles val="exact"/>
        </dgm:presLayoutVars>
      </dgm:prSet>
      <dgm:spPr/>
    </dgm:pt>
    <dgm:pt modelId="{9984D2F2-B08A-4509-89B1-C5A8CBC80F13}" type="pres">
      <dgm:prSet presAssocID="{7654902E-7835-4687-9B22-6F82AC0CDE49}" presName="node" presStyleLbl="node1" presStyleIdx="0" presStyleCnt="6">
        <dgm:presLayoutVars>
          <dgm:bulletEnabled val="1"/>
        </dgm:presLayoutVars>
      </dgm:prSet>
      <dgm:spPr>
        <a:xfrm>
          <a:off x="8830" y="1210292"/>
          <a:ext cx="2639328" cy="1583597"/>
        </a:xfrm>
        <a:prstGeom prst="roundRect">
          <a:avLst>
            <a:gd name="adj" fmla="val 10000"/>
          </a:avLst>
        </a:prstGeom>
      </dgm:spPr>
    </dgm:pt>
    <dgm:pt modelId="{62BB7BA9-A501-449D-AB79-E44E81E79F5C}" type="pres">
      <dgm:prSet presAssocID="{4B737F9E-8170-444E-8402-3CCC2DADA62D}" presName="sibTrans" presStyleLbl="sibTrans2D1" presStyleIdx="0" presStyleCnt="5"/>
      <dgm:spPr>
        <a:xfrm>
          <a:off x="288042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48E333EC-CC5C-432D-986B-44E95848BBCC}" type="pres">
      <dgm:prSet presAssocID="{4B737F9E-8170-444E-8402-3CCC2DADA62D}" presName="connectorText" presStyleLbl="sibTrans2D1" presStyleIdx="0" presStyleCnt="5"/>
      <dgm:spPr/>
    </dgm:pt>
    <dgm:pt modelId="{1307CCEB-BC28-4EF6-AF7F-2FE8BEFB9296}" type="pres">
      <dgm:prSet presAssocID="{903FC73C-D3AB-4FE2-B02D-4423CB2E607C}" presName="node" presStyleLbl="node1" presStyleIdx="1" presStyleCnt="6">
        <dgm:presLayoutVars>
          <dgm:bulletEnabled val="1"/>
        </dgm:presLayoutVars>
      </dgm:prSet>
      <dgm:spPr>
        <a:xfrm>
          <a:off x="3703891" y="1210292"/>
          <a:ext cx="2639328" cy="1583597"/>
        </a:xfrm>
        <a:prstGeom prst="roundRect">
          <a:avLst>
            <a:gd name="adj" fmla="val 10000"/>
          </a:avLst>
        </a:prstGeom>
      </dgm:spPr>
    </dgm:pt>
    <dgm:pt modelId="{7B91B2E1-F7C7-46B2-B443-B9A3C2802EA7}" type="pres">
      <dgm:prSet presAssocID="{1BDCF2EE-ED3C-423E-9CD8-7111A7DA460F}" presName="sibTrans" presStyleLbl="sibTrans2D1" presStyleIdx="1" presStyleCnt="5"/>
      <dgm:spPr>
        <a:xfrm>
          <a:off x="657548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634182E6-1349-4376-A02B-060BF370D924}" type="pres">
      <dgm:prSet presAssocID="{1BDCF2EE-ED3C-423E-9CD8-7111A7DA460F}" presName="connectorText" presStyleLbl="sibTrans2D1" presStyleIdx="1" presStyleCnt="5"/>
      <dgm:spPr/>
    </dgm:pt>
    <dgm:pt modelId="{251D30B1-3B0E-4423-AC69-407E18A4FA4F}" type="pres">
      <dgm:prSet presAssocID="{835A5D67-7534-42E2-962B-DB8D2680C73B}" presName="node" presStyleLbl="node1" presStyleIdx="2" presStyleCnt="6">
        <dgm:presLayoutVars>
          <dgm:bulletEnabled val="1"/>
        </dgm:presLayoutVars>
      </dgm:prSet>
      <dgm:spPr>
        <a:xfrm>
          <a:off x="7398951" y="1210292"/>
          <a:ext cx="2639328" cy="1583597"/>
        </a:xfrm>
        <a:prstGeom prst="roundRect">
          <a:avLst>
            <a:gd name="adj" fmla="val 10000"/>
          </a:avLst>
        </a:prstGeom>
      </dgm:spPr>
    </dgm:pt>
    <dgm:pt modelId="{7E1A5136-1DCC-42D3-878B-C32512ACC4C9}" type="pres">
      <dgm:prSet presAssocID="{FFCB91DF-8540-4A97-8026-2CF2EC9DA562}" presName="sibTrans" presStyleLbl="sibTrans2D1" presStyleIdx="2" presStyleCnt="5"/>
      <dgm:spPr>
        <a:xfrm rot="5400000">
          <a:off x="8438847" y="2978642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EE98CF74-570A-499F-ABCA-56E15448FDD2}" type="pres">
      <dgm:prSet presAssocID="{FFCB91DF-8540-4A97-8026-2CF2EC9DA562}" presName="connectorText" presStyleLbl="sibTrans2D1" presStyleIdx="2" presStyleCnt="5"/>
      <dgm:spPr/>
    </dgm:pt>
    <dgm:pt modelId="{D789C7EF-EB24-42DC-8FC4-5BC7913C61FE}" type="pres">
      <dgm:prSet presAssocID="{BD984972-528C-4F01-B24D-3302D7B3FFFC}" presName="node" presStyleLbl="node1" presStyleIdx="3" presStyleCnt="6">
        <dgm:presLayoutVars>
          <dgm:bulletEnabled val="1"/>
        </dgm:presLayoutVars>
      </dgm:prSet>
      <dgm:spPr>
        <a:xfrm>
          <a:off x="7398951" y="3849621"/>
          <a:ext cx="2639328" cy="1583597"/>
        </a:xfrm>
        <a:prstGeom prst="roundRect">
          <a:avLst>
            <a:gd name="adj" fmla="val 10000"/>
          </a:avLst>
        </a:prstGeom>
      </dgm:spPr>
    </dgm:pt>
    <dgm:pt modelId="{E7888956-0740-4A08-B834-C214C03DD211}" type="pres">
      <dgm:prSet presAssocID="{B5CE60DC-96D8-4046-A50D-89AAF66C01EE}" presName="sibTrans" presStyleLbl="sibTrans2D1" presStyleIdx="3" presStyleCnt="5"/>
      <dgm:spPr>
        <a:xfrm rot="10800000">
          <a:off x="6607152" y="4314143"/>
          <a:ext cx="559537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6BD8B783-4466-4BC0-8E1B-F07A96534A65}" type="pres">
      <dgm:prSet presAssocID="{B5CE60DC-96D8-4046-A50D-89AAF66C01EE}" presName="connectorText" presStyleLbl="sibTrans2D1" presStyleIdx="3" presStyleCnt="5"/>
      <dgm:spPr/>
    </dgm:pt>
    <dgm:pt modelId="{643160F9-4BB4-4458-8B99-9C93D728CB72}" type="pres">
      <dgm:prSet presAssocID="{77BE3D54-8DC2-4A31-AD16-F0B252AABE6C}" presName="node" presStyleLbl="node1" presStyleIdx="4" presStyleCnt="6">
        <dgm:presLayoutVars>
          <dgm:bulletEnabled val="1"/>
        </dgm:presLayoutVars>
      </dgm:prSet>
      <dgm:spPr>
        <a:xfrm>
          <a:off x="3703891" y="3849621"/>
          <a:ext cx="2639328" cy="1583597"/>
        </a:xfrm>
        <a:prstGeom prst="roundRect">
          <a:avLst>
            <a:gd name="adj" fmla="val 10000"/>
          </a:avLst>
        </a:prstGeom>
      </dgm:spPr>
    </dgm:pt>
    <dgm:pt modelId="{EFA36687-C8DE-4E69-A2CA-7D3715E78BD8}" type="pres">
      <dgm:prSet presAssocID="{C13ACDB3-7700-4C29-B9C1-11BE95AD3353}" presName="sibTrans" presStyleLbl="sibTrans2D1" presStyleIdx="4" presStyleCnt="5"/>
      <dgm:spPr>
        <a:xfrm rot="10777482">
          <a:off x="2947321" y="4325992"/>
          <a:ext cx="534649" cy="654553"/>
        </a:xfrm>
        <a:prstGeom prst="rightArrow">
          <a:avLst>
            <a:gd name="adj1" fmla="val 60000"/>
            <a:gd name="adj2" fmla="val 50000"/>
          </a:avLst>
        </a:prstGeom>
      </dgm:spPr>
    </dgm:pt>
    <dgm:pt modelId="{A7CEA361-CDD9-4DF8-9933-0058AC6D818B}" type="pres">
      <dgm:prSet presAssocID="{C13ACDB3-7700-4C29-B9C1-11BE95AD3353}" presName="connectorText" presStyleLbl="sibTrans2D1" presStyleIdx="4" presStyleCnt="5"/>
      <dgm:spPr/>
    </dgm:pt>
    <dgm:pt modelId="{2239F7A8-A9CA-4D9B-93BD-EB9B555C4A59}" type="pres">
      <dgm:prSet presAssocID="{597519D8-12DB-40C7-9987-064D71DC2680}" presName="node" presStyleLbl="node1" presStyleIdx="5" presStyleCnt="6" custLinFactNeighborX="1780" custLinFactNeighborY="1509">
        <dgm:presLayoutVars>
          <dgm:bulletEnabled val="1"/>
        </dgm:presLayoutVars>
      </dgm:prSet>
      <dgm:spPr>
        <a:xfrm>
          <a:off x="55810" y="3873517"/>
          <a:ext cx="2639328" cy="1583597"/>
        </a:xfrm>
        <a:prstGeom prst="roundRect">
          <a:avLst>
            <a:gd name="adj" fmla="val 10000"/>
          </a:avLst>
        </a:prstGeom>
      </dgm:spPr>
    </dgm:pt>
  </dgm:ptLst>
  <dgm:cxnLst>
    <dgm:cxn modelId="{58140F0C-D824-4DDC-B1BB-0B2573CE4614}" type="presOf" srcId="{B5CE60DC-96D8-4046-A50D-89AAF66C01EE}" destId="{E7888956-0740-4A08-B834-C214C03DD211}" srcOrd="0" destOrd="0" presId="urn:microsoft.com/office/officeart/2005/8/layout/process5"/>
    <dgm:cxn modelId="{EF99A811-1C86-4F1C-9831-7B4DCD92A99F}" type="presOf" srcId="{BD984972-528C-4F01-B24D-3302D7B3FFFC}" destId="{D789C7EF-EB24-42DC-8FC4-5BC7913C61FE}" srcOrd="0" destOrd="0" presId="urn:microsoft.com/office/officeart/2005/8/layout/process5"/>
    <dgm:cxn modelId="{0938AC18-96BD-4E32-B8E0-91D361644E8A}" type="presOf" srcId="{FFCB91DF-8540-4A97-8026-2CF2EC9DA562}" destId="{7E1A5136-1DCC-42D3-878B-C32512ACC4C9}" srcOrd="0" destOrd="0" presId="urn:microsoft.com/office/officeart/2005/8/layout/process5"/>
    <dgm:cxn modelId="{9123A51C-BDC8-4342-8F9A-D1234920069E}" srcId="{4E260BFC-6EEA-4614-BCEB-E00F603C15A4}" destId="{597519D8-12DB-40C7-9987-064D71DC2680}" srcOrd="5" destOrd="0" parTransId="{6C7B4AAA-C066-4C3A-907A-135299D494CB}" sibTransId="{39CA46A4-38F2-454E-A3DF-3BCEFA49194B}"/>
    <dgm:cxn modelId="{BDA51424-1910-4853-A4D5-B534091060FB}" type="presOf" srcId="{C13ACDB3-7700-4C29-B9C1-11BE95AD3353}" destId="{EFA36687-C8DE-4E69-A2CA-7D3715E78BD8}" srcOrd="0" destOrd="0" presId="urn:microsoft.com/office/officeart/2005/8/layout/process5"/>
    <dgm:cxn modelId="{0F8A8F24-4DD1-4161-A3B2-B60DFD1AC693}" type="presOf" srcId="{835A5D67-7534-42E2-962B-DB8D2680C73B}" destId="{251D30B1-3B0E-4423-AC69-407E18A4FA4F}" srcOrd="0" destOrd="0" presId="urn:microsoft.com/office/officeart/2005/8/layout/process5"/>
    <dgm:cxn modelId="{6672A327-0765-47F3-8D59-1173AF6C85DC}" type="presOf" srcId="{1BDCF2EE-ED3C-423E-9CD8-7111A7DA460F}" destId="{7B91B2E1-F7C7-46B2-B443-B9A3C2802EA7}" srcOrd="0" destOrd="0" presId="urn:microsoft.com/office/officeart/2005/8/layout/process5"/>
    <dgm:cxn modelId="{80973431-2C76-4756-910C-31F48D06483E}" type="presOf" srcId="{903FC73C-D3AB-4FE2-B02D-4423CB2E607C}" destId="{1307CCEB-BC28-4EF6-AF7F-2FE8BEFB9296}" srcOrd="0" destOrd="0" presId="urn:microsoft.com/office/officeart/2005/8/layout/process5"/>
    <dgm:cxn modelId="{5DD7E131-4DB5-46C3-A558-79D8BAA92FEB}" srcId="{4E260BFC-6EEA-4614-BCEB-E00F603C15A4}" destId="{77BE3D54-8DC2-4A31-AD16-F0B252AABE6C}" srcOrd="4" destOrd="0" parTransId="{FBC07A59-EBF8-4010-A37F-82D0122BC726}" sibTransId="{C13ACDB3-7700-4C29-B9C1-11BE95AD3353}"/>
    <dgm:cxn modelId="{5DCF243A-0846-4E8E-9F54-4ECDF03C76AE}" type="presOf" srcId="{B5CE60DC-96D8-4046-A50D-89AAF66C01EE}" destId="{6BD8B783-4466-4BC0-8E1B-F07A96534A65}" srcOrd="1" destOrd="0" presId="urn:microsoft.com/office/officeart/2005/8/layout/process5"/>
    <dgm:cxn modelId="{54369B3D-7BB7-4DA0-A4BF-AEB09AE53E49}" srcId="{4E260BFC-6EEA-4614-BCEB-E00F603C15A4}" destId="{BD984972-528C-4F01-B24D-3302D7B3FFFC}" srcOrd="3" destOrd="0" parTransId="{16B23634-9FD5-41E8-9C12-535BA6AB319A}" sibTransId="{B5CE60DC-96D8-4046-A50D-89AAF66C01EE}"/>
    <dgm:cxn modelId="{FF68FA4B-C68E-40AE-B2DC-06F6E186B606}" type="presOf" srcId="{4B737F9E-8170-444E-8402-3CCC2DADA62D}" destId="{62BB7BA9-A501-449D-AB79-E44E81E79F5C}" srcOrd="0" destOrd="0" presId="urn:microsoft.com/office/officeart/2005/8/layout/process5"/>
    <dgm:cxn modelId="{610DD06F-C06E-4A35-85C6-73E4112B2724}" type="presOf" srcId="{C13ACDB3-7700-4C29-B9C1-11BE95AD3353}" destId="{A7CEA361-CDD9-4DF8-9933-0058AC6D818B}" srcOrd="1" destOrd="0" presId="urn:microsoft.com/office/officeart/2005/8/layout/process5"/>
    <dgm:cxn modelId="{14D8D250-1CE6-47BB-9E55-EDA13F984D0E}" type="presOf" srcId="{4E260BFC-6EEA-4614-BCEB-E00F603C15A4}" destId="{02A7A503-6024-499B-939F-59AF76929FB7}" srcOrd="0" destOrd="0" presId="urn:microsoft.com/office/officeart/2005/8/layout/process5"/>
    <dgm:cxn modelId="{11DC0251-B47C-49A6-8765-BE2BCE01C50C}" srcId="{4E260BFC-6EEA-4614-BCEB-E00F603C15A4}" destId="{835A5D67-7534-42E2-962B-DB8D2680C73B}" srcOrd="2" destOrd="0" parTransId="{2229398F-30CB-4EE0-A079-9B1C740F6BF6}" sibTransId="{FFCB91DF-8540-4A97-8026-2CF2EC9DA562}"/>
    <dgm:cxn modelId="{AF095972-A5DA-4DEE-8CB4-45446BEC5846}" type="presOf" srcId="{1BDCF2EE-ED3C-423E-9CD8-7111A7DA460F}" destId="{634182E6-1349-4376-A02B-060BF370D924}" srcOrd="1" destOrd="0" presId="urn:microsoft.com/office/officeart/2005/8/layout/process5"/>
    <dgm:cxn modelId="{34CB1577-CE5C-4C04-9142-27336D7A4E1E}" srcId="{4E260BFC-6EEA-4614-BCEB-E00F603C15A4}" destId="{7654902E-7835-4687-9B22-6F82AC0CDE49}" srcOrd="0" destOrd="0" parTransId="{628ED46B-A42B-4068-B3BB-39FB5CD9F3CE}" sibTransId="{4B737F9E-8170-444E-8402-3CCC2DADA62D}"/>
    <dgm:cxn modelId="{F995C395-DDDE-427C-948D-0C1EBC65D682}" type="presOf" srcId="{7654902E-7835-4687-9B22-6F82AC0CDE49}" destId="{9984D2F2-B08A-4509-89B1-C5A8CBC80F13}" srcOrd="0" destOrd="0" presId="urn:microsoft.com/office/officeart/2005/8/layout/process5"/>
    <dgm:cxn modelId="{E4245BCC-B290-43CB-B215-D5E145D3A828}" type="presOf" srcId="{4B737F9E-8170-444E-8402-3CCC2DADA62D}" destId="{48E333EC-CC5C-432D-986B-44E95848BBCC}" srcOrd="1" destOrd="0" presId="urn:microsoft.com/office/officeart/2005/8/layout/process5"/>
    <dgm:cxn modelId="{82772DE6-0202-477D-AB66-B420FB0CAA25}" srcId="{4E260BFC-6EEA-4614-BCEB-E00F603C15A4}" destId="{903FC73C-D3AB-4FE2-B02D-4423CB2E607C}" srcOrd="1" destOrd="0" parTransId="{D5124D09-0405-4BED-BEE7-A02DEFDF30E5}" sibTransId="{1BDCF2EE-ED3C-423E-9CD8-7111A7DA460F}"/>
    <dgm:cxn modelId="{E2DDB2E9-EF46-467D-9541-9F8B7598DD7A}" type="presOf" srcId="{597519D8-12DB-40C7-9987-064D71DC2680}" destId="{2239F7A8-A9CA-4D9B-93BD-EB9B555C4A59}" srcOrd="0" destOrd="0" presId="urn:microsoft.com/office/officeart/2005/8/layout/process5"/>
    <dgm:cxn modelId="{673179EC-C1C4-4019-96B9-C9744202C53A}" type="presOf" srcId="{77BE3D54-8DC2-4A31-AD16-F0B252AABE6C}" destId="{643160F9-4BB4-4458-8B99-9C93D728CB72}" srcOrd="0" destOrd="0" presId="urn:microsoft.com/office/officeart/2005/8/layout/process5"/>
    <dgm:cxn modelId="{6EC7EFF2-BE6F-45EB-A999-32E92FFA9C1A}" type="presOf" srcId="{FFCB91DF-8540-4A97-8026-2CF2EC9DA562}" destId="{EE98CF74-570A-499F-ABCA-56E15448FDD2}" srcOrd="1" destOrd="0" presId="urn:microsoft.com/office/officeart/2005/8/layout/process5"/>
    <dgm:cxn modelId="{A61E4BF1-CFC1-44E1-BDAF-5F9E9EBF8F8D}" type="presParOf" srcId="{02A7A503-6024-499B-939F-59AF76929FB7}" destId="{9984D2F2-B08A-4509-89B1-C5A8CBC80F13}" srcOrd="0" destOrd="0" presId="urn:microsoft.com/office/officeart/2005/8/layout/process5"/>
    <dgm:cxn modelId="{F34B1E45-C4B0-406E-8623-B74125E52E8D}" type="presParOf" srcId="{02A7A503-6024-499B-939F-59AF76929FB7}" destId="{62BB7BA9-A501-449D-AB79-E44E81E79F5C}" srcOrd="1" destOrd="0" presId="urn:microsoft.com/office/officeart/2005/8/layout/process5"/>
    <dgm:cxn modelId="{E975523C-FF1D-45C3-8C25-5ABC72AC5481}" type="presParOf" srcId="{62BB7BA9-A501-449D-AB79-E44E81E79F5C}" destId="{48E333EC-CC5C-432D-986B-44E95848BBCC}" srcOrd="0" destOrd="0" presId="urn:microsoft.com/office/officeart/2005/8/layout/process5"/>
    <dgm:cxn modelId="{BAA41D54-F220-4632-AD70-8E608B964C8D}" type="presParOf" srcId="{02A7A503-6024-499B-939F-59AF76929FB7}" destId="{1307CCEB-BC28-4EF6-AF7F-2FE8BEFB9296}" srcOrd="2" destOrd="0" presId="urn:microsoft.com/office/officeart/2005/8/layout/process5"/>
    <dgm:cxn modelId="{F6806B43-C6BF-4A2D-A499-3C9CCCDEC05F}" type="presParOf" srcId="{02A7A503-6024-499B-939F-59AF76929FB7}" destId="{7B91B2E1-F7C7-46B2-B443-B9A3C2802EA7}" srcOrd="3" destOrd="0" presId="urn:microsoft.com/office/officeart/2005/8/layout/process5"/>
    <dgm:cxn modelId="{8A979F50-C9BD-44F9-8C6B-070194200E19}" type="presParOf" srcId="{7B91B2E1-F7C7-46B2-B443-B9A3C2802EA7}" destId="{634182E6-1349-4376-A02B-060BF370D924}" srcOrd="0" destOrd="0" presId="urn:microsoft.com/office/officeart/2005/8/layout/process5"/>
    <dgm:cxn modelId="{24EB51AE-9EA6-4930-B8A1-FBD0B42567E0}" type="presParOf" srcId="{02A7A503-6024-499B-939F-59AF76929FB7}" destId="{251D30B1-3B0E-4423-AC69-407E18A4FA4F}" srcOrd="4" destOrd="0" presId="urn:microsoft.com/office/officeart/2005/8/layout/process5"/>
    <dgm:cxn modelId="{2F9752E4-C8E9-4B84-897C-3D25E0B65889}" type="presParOf" srcId="{02A7A503-6024-499B-939F-59AF76929FB7}" destId="{7E1A5136-1DCC-42D3-878B-C32512ACC4C9}" srcOrd="5" destOrd="0" presId="urn:microsoft.com/office/officeart/2005/8/layout/process5"/>
    <dgm:cxn modelId="{3220E5F1-1A3B-4F28-9152-4B4407426532}" type="presParOf" srcId="{7E1A5136-1DCC-42D3-878B-C32512ACC4C9}" destId="{EE98CF74-570A-499F-ABCA-56E15448FDD2}" srcOrd="0" destOrd="0" presId="urn:microsoft.com/office/officeart/2005/8/layout/process5"/>
    <dgm:cxn modelId="{C0B82586-6BB6-4603-9DCD-BEB481DFF12D}" type="presParOf" srcId="{02A7A503-6024-499B-939F-59AF76929FB7}" destId="{D789C7EF-EB24-42DC-8FC4-5BC7913C61FE}" srcOrd="6" destOrd="0" presId="urn:microsoft.com/office/officeart/2005/8/layout/process5"/>
    <dgm:cxn modelId="{0DDDCEEF-8375-477F-8638-6A3D3B553D36}" type="presParOf" srcId="{02A7A503-6024-499B-939F-59AF76929FB7}" destId="{E7888956-0740-4A08-B834-C214C03DD211}" srcOrd="7" destOrd="0" presId="urn:microsoft.com/office/officeart/2005/8/layout/process5"/>
    <dgm:cxn modelId="{9CC147A0-AA75-44F0-B0B5-A2E3C7C431E0}" type="presParOf" srcId="{E7888956-0740-4A08-B834-C214C03DD211}" destId="{6BD8B783-4466-4BC0-8E1B-F07A96534A65}" srcOrd="0" destOrd="0" presId="urn:microsoft.com/office/officeart/2005/8/layout/process5"/>
    <dgm:cxn modelId="{B8783A07-6799-4910-900E-07B799E6CE9A}" type="presParOf" srcId="{02A7A503-6024-499B-939F-59AF76929FB7}" destId="{643160F9-4BB4-4458-8B99-9C93D728CB72}" srcOrd="8" destOrd="0" presId="urn:microsoft.com/office/officeart/2005/8/layout/process5"/>
    <dgm:cxn modelId="{37AC9816-C6A2-4E9E-8FDC-EBB083666385}" type="presParOf" srcId="{02A7A503-6024-499B-939F-59AF76929FB7}" destId="{EFA36687-C8DE-4E69-A2CA-7D3715E78BD8}" srcOrd="9" destOrd="0" presId="urn:microsoft.com/office/officeart/2005/8/layout/process5"/>
    <dgm:cxn modelId="{F0FE64C8-7ACA-4009-B536-10443A3A4F6C}" type="presParOf" srcId="{EFA36687-C8DE-4E69-A2CA-7D3715E78BD8}" destId="{A7CEA361-CDD9-4DF8-9933-0058AC6D818B}" srcOrd="0" destOrd="0" presId="urn:microsoft.com/office/officeart/2005/8/layout/process5"/>
    <dgm:cxn modelId="{848E9365-5923-4F12-9CDB-4707DDE08161}" type="presParOf" srcId="{02A7A503-6024-499B-939F-59AF76929FB7}" destId="{2239F7A8-A9CA-4D9B-93BD-EB9B555C4A59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84D2F2-B08A-4509-89B1-C5A8CBC80F13}">
      <dsp:nvSpPr>
        <dsp:cNvPr id="0" name=""/>
        <dsp:cNvSpPr/>
      </dsp:nvSpPr>
      <dsp:spPr>
        <a:xfrm>
          <a:off x="8830" y="1210292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</a:rPr>
            <a:t>Introduction</a:t>
          </a:r>
        </a:p>
      </dsp:txBody>
      <dsp:txXfrm>
        <a:off x="55212" y="1256674"/>
        <a:ext cx="2546564" cy="1490833"/>
      </dsp:txXfrm>
    </dsp:sp>
    <dsp:sp modelId="{62BB7BA9-A501-449D-AB79-E44E81E79F5C}">
      <dsp:nvSpPr>
        <dsp:cNvPr id="0" name=""/>
        <dsp:cNvSpPr/>
      </dsp:nvSpPr>
      <dsp:spPr>
        <a:xfrm>
          <a:off x="288042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80420" y="1805725"/>
        <a:ext cx="391676" cy="392731"/>
      </dsp:txXfrm>
    </dsp:sp>
    <dsp:sp modelId="{1307CCEB-BC28-4EF6-AF7F-2FE8BEFB9296}">
      <dsp:nvSpPr>
        <dsp:cNvPr id="0" name=""/>
        <dsp:cNvSpPr/>
      </dsp:nvSpPr>
      <dsp:spPr>
        <a:xfrm>
          <a:off x="3703891" y="1210292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Definition</a:t>
          </a:r>
        </a:p>
      </dsp:txBody>
      <dsp:txXfrm>
        <a:off x="3750273" y="1256674"/>
        <a:ext cx="2546564" cy="1490833"/>
      </dsp:txXfrm>
    </dsp:sp>
    <dsp:sp modelId="{7B91B2E1-F7C7-46B2-B443-B9A3C2802EA7}">
      <dsp:nvSpPr>
        <dsp:cNvPr id="0" name=""/>
        <dsp:cNvSpPr/>
      </dsp:nvSpPr>
      <dsp:spPr>
        <a:xfrm>
          <a:off x="657548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575480" y="1805725"/>
        <a:ext cx="391676" cy="392731"/>
      </dsp:txXfrm>
    </dsp:sp>
    <dsp:sp modelId="{251D30B1-3B0E-4423-AC69-407E18A4FA4F}">
      <dsp:nvSpPr>
        <dsp:cNvPr id="0" name=""/>
        <dsp:cNvSpPr/>
      </dsp:nvSpPr>
      <dsp:spPr>
        <a:xfrm>
          <a:off x="7398951" y="1210292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Design</a:t>
          </a:r>
        </a:p>
      </dsp:txBody>
      <dsp:txXfrm>
        <a:off x="7445333" y="1256674"/>
        <a:ext cx="2546564" cy="1490833"/>
      </dsp:txXfrm>
    </dsp:sp>
    <dsp:sp modelId="{7E1A5136-1DCC-42D3-878B-C32512ACC4C9}">
      <dsp:nvSpPr>
        <dsp:cNvPr id="0" name=""/>
        <dsp:cNvSpPr/>
      </dsp:nvSpPr>
      <dsp:spPr>
        <a:xfrm rot="5400000">
          <a:off x="8438847" y="2978642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8522251" y="3026150"/>
        <a:ext cx="392731" cy="391676"/>
      </dsp:txXfrm>
    </dsp:sp>
    <dsp:sp modelId="{D789C7EF-EB24-42DC-8FC4-5BC7913C61FE}">
      <dsp:nvSpPr>
        <dsp:cNvPr id="0" name=""/>
        <dsp:cNvSpPr/>
      </dsp:nvSpPr>
      <dsp:spPr>
        <a:xfrm>
          <a:off x="7398951" y="3849621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Delivery</a:t>
          </a:r>
        </a:p>
      </dsp:txBody>
      <dsp:txXfrm>
        <a:off x="7445333" y="3896003"/>
        <a:ext cx="2546564" cy="1490833"/>
      </dsp:txXfrm>
    </dsp:sp>
    <dsp:sp modelId="{E7888956-0740-4A08-B834-C214C03DD211}">
      <dsp:nvSpPr>
        <dsp:cNvPr id="0" name=""/>
        <dsp:cNvSpPr/>
      </dsp:nvSpPr>
      <dsp:spPr>
        <a:xfrm rot="10800000">
          <a:off x="6607152" y="4314143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6775013" y="4445054"/>
        <a:ext cx="391676" cy="392731"/>
      </dsp:txXfrm>
    </dsp:sp>
    <dsp:sp modelId="{643160F9-4BB4-4458-8B99-9C93D728CB72}">
      <dsp:nvSpPr>
        <dsp:cNvPr id="0" name=""/>
        <dsp:cNvSpPr/>
      </dsp:nvSpPr>
      <dsp:spPr>
        <a:xfrm>
          <a:off x="3703891" y="3849621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Summary</a:t>
          </a:r>
        </a:p>
      </dsp:txBody>
      <dsp:txXfrm>
        <a:off x="3750273" y="3896003"/>
        <a:ext cx="2546564" cy="1490833"/>
      </dsp:txXfrm>
    </dsp:sp>
    <dsp:sp modelId="{EFA36687-C8DE-4E69-A2CA-7D3715E78BD8}">
      <dsp:nvSpPr>
        <dsp:cNvPr id="0" name=""/>
        <dsp:cNvSpPr/>
      </dsp:nvSpPr>
      <dsp:spPr>
        <a:xfrm rot="10777482">
          <a:off x="2947321" y="4325992"/>
          <a:ext cx="534649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3107714" y="4456378"/>
        <a:ext cx="374254" cy="392731"/>
      </dsp:txXfrm>
    </dsp:sp>
    <dsp:sp modelId="{2239F7A8-A9CA-4D9B-93BD-EB9B555C4A59}">
      <dsp:nvSpPr>
        <dsp:cNvPr id="0" name=""/>
        <dsp:cNvSpPr/>
      </dsp:nvSpPr>
      <dsp:spPr>
        <a:xfrm>
          <a:off x="55810" y="3873517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Conclusion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 +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Next Steps</a:t>
          </a:r>
        </a:p>
      </dsp:txBody>
      <dsp:txXfrm>
        <a:off x="102192" y="3919899"/>
        <a:ext cx="2546564" cy="14908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84D2F2-B08A-4509-89B1-C5A8CBC80F13}">
      <dsp:nvSpPr>
        <dsp:cNvPr id="0" name=""/>
        <dsp:cNvSpPr/>
      </dsp:nvSpPr>
      <dsp:spPr>
        <a:xfrm>
          <a:off x="8830" y="1210292"/>
          <a:ext cx="2639328" cy="1583597"/>
        </a:xfrm>
        <a:prstGeom prst="roundRect">
          <a:avLst>
            <a:gd name="adj" fmla="val 10000"/>
          </a:avLst>
        </a:prstGeom>
        <a:solidFill>
          <a:srgbClr val="FFFF00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</a:rPr>
            <a:t>Introduction</a:t>
          </a:r>
        </a:p>
      </dsp:txBody>
      <dsp:txXfrm>
        <a:off x="55212" y="1256674"/>
        <a:ext cx="2546564" cy="1490833"/>
      </dsp:txXfrm>
    </dsp:sp>
    <dsp:sp modelId="{62BB7BA9-A501-449D-AB79-E44E81E79F5C}">
      <dsp:nvSpPr>
        <dsp:cNvPr id="0" name=""/>
        <dsp:cNvSpPr/>
      </dsp:nvSpPr>
      <dsp:spPr>
        <a:xfrm>
          <a:off x="288042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80420" y="1805725"/>
        <a:ext cx="391676" cy="392731"/>
      </dsp:txXfrm>
    </dsp:sp>
    <dsp:sp modelId="{1307CCEB-BC28-4EF6-AF7F-2FE8BEFB9296}">
      <dsp:nvSpPr>
        <dsp:cNvPr id="0" name=""/>
        <dsp:cNvSpPr/>
      </dsp:nvSpPr>
      <dsp:spPr>
        <a:xfrm>
          <a:off x="3703891" y="1210292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Definition</a:t>
          </a:r>
        </a:p>
      </dsp:txBody>
      <dsp:txXfrm>
        <a:off x="3750273" y="1256674"/>
        <a:ext cx="2546564" cy="1490833"/>
      </dsp:txXfrm>
    </dsp:sp>
    <dsp:sp modelId="{7B91B2E1-F7C7-46B2-B443-B9A3C2802EA7}">
      <dsp:nvSpPr>
        <dsp:cNvPr id="0" name=""/>
        <dsp:cNvSpPr/>
      </dsp:nvSpPr>
      <dsp:spPr>
        <a:xfrm>
          <a:off x="657548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575480" y="1805725"/>
        <a:ext cx="391676" cy="392731"/>
      </dsp:txXfrm>
    </dsp:sp>
    <dsp:sp modelId="{251D30B1-3B0E-4423-AC69-407E18A4FA4F}">
      <dsp:nvSpPr>
        <dsp:cNvPr id="0" name=""/>
        <dsp:cNvSpPr/>
      </dsp:nvSpPr>
      <dsp:spPr>
        <a:xfrm>
          <a:off x="7398951" y="1210292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Design</a:t>
          </a:r>
        </a:p>
      </dsp:txBody>
      <dsp:txXfrm>
        <a:off x="7445333" y="1256674"/>
        <a:ext cx="2546564" cy="1490833"/>
      </dsp:txXfrm>
    </dsp:sp>
    <dsp:sp modelId="{7E1A5136-1DCC-42D3-878B-C32512ACC4C9}">
      <dsp:nvSpPr>
        <dsp:cNvPr id="0" name=""/>
        <dsp:cNvSpPr/>
      </dsp:nvSpPr>
      <dsp:spPr>
        <a:xfrm rot="5400000">
          <a:off x="8438847" y="2978642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8522251" y="3026150"/>
        <a:ext cx="392731" cy="391676"/>
      </dsp:txXfrm>
    </dsp:sp>
    <dsp:sp modelId="{D789C7EF-EB24-42DC-8FC4-5BC7913C61FE}">
      <dsp:nvSpPr>
        <dsp:cNvPr id="0" name=""/>
        <dsp:cNvSpPr/>
      </dsp:nvSpPr>
      <dsp:spPr>
        <a:xfrm>
          <a:off x="7398951" y="3849621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Delivery</a:t>
          </a:r>
        </a:p>
      </dsp:txBody>
      <dsp:txXfrm>
        <a:off x="7445333" y="3896003"/>
        <a:ext cx="2546564" cy="1490833"/>
      </dsp:txXfrm>
    </dsp:sp>
    <dsp:sp modelId="{E7888956-0740-4A08-B834-C214C03DD211}">
      <dsp:nvSpPr>
        <dsp:cNvPr id="0" name=""/>
        <dsp:cNvSpPr/>
      </dsp:nvSpPr>
      <dsp:spPr>
        <a:xfrm rot="10800000">
          <a:off x="6607152" y="4314143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6775013" y="4445054"/>
        <a:ext cx="391676" cy="392731"/>
      </dsp:txXfrm>
    </dsp:sp>
    <dsp:sp modelId="{643160F9-4BB4-4458-8B99-9C93D728CB72}">
      <dsp:nvSpPr>
        <dsp:cNvPr id="0" name=""/>
        <dsp:cNvSpPr/>
      </dsp:nvSpPr>
      <dsp:spPr>
        <a:xfrm>
          <a:off x="3703891" y="3849621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summary</a:t>
          </a:r>
        </a:p>
      </dsp:txBody>
      <dsp:txXfrm>
        <a:off x="3750273" y="3896003"/>
        <a:ext cx="2546564" cy="1490833"/>
      </dsp:txXfrm>
    </dsp:sp>
    <dsp:sp modelId="{EFA36687-C8DE-4E69-A2CA-7D3715E78BD8}">
      <dsp:nvSpPr>
        <dsp:cNvPr id="0" name=""/>
        <dsp:cNvSpPr/>
      </dsp:nvSpPr>
      <dsp:spPr>
        <a:xfrm rot="10777482">
          <a:off x="2947321" y="4325992"/>
          <a:ext cx="534649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3107714" y="4456378"/>
        <a:ext cx="374254" cy="392731"/>
      </dsp:txXfrm>
    </dsp:sp>
    <dsp:sp modelId="{2239F7A8-A9CA-4D9B-93BD-EB9B555C4A59}">
      <dsp:nvSpPr>
        <dsp:cNvPr id="0" name=""/>
        <dsp:cNvSpPr/>
      </dsp:nvSpPr>
      <dsp:spPr>
        <a:xfrm>
          <a:off x="55810" y="3873517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Conclusion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 +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Next steps</a:t>
          </a:r>
        </a:p>
      </dsp:txBody>
      <dsp:txXfrm>
        <a:off x="102192" y="3919899"/>
        <a:ext cx="2546564" cy="14908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84D2F2-B08A-4509-89B1-C5A8CBC80F13}">
      <dsp:nvSpPr>
        <dsp:cNvPr id="0" name=""/>
        <dsp:cNvSpPr/>
      </dsp:nvSpPr>
      <dsp:spPr>
        <a:xfrm>
          <a:off x="8830" y="1210292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</a:rPr>
            <a:t>Introduction</a:t>
          </a:r>
        </a:p>
      </dsp:txBody>
      <dsp:txXfrm>
        <a:off x="55212" y="1256674"/>
        <a:ext cx="2546564" cy="1490833"/>
      </dsp:txXfrm>
    </dsp:sp>
    <dsp:sp modelId="{62BB7BA9-A501-449D-AB79-E44E81E79F5C}">
      <dsp:nvSpPr>
        <dsp:cNvPr id="0" name=""/>
        <dsp:cNvSpPr/>
      </dsp:nvSpPr>
      <dsp:spPr>
        <a:xfrm>
          <a:off x="288042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80420" y="1805725"/>
        <a:ext cx="391676" cy="392731"/>
      </dsp:txXfrm>
    </dsp:sp>
    <dsp:sp modelId="{1307CCEB-BC28-4EF6-AF7F-2FE8BEFB9296}">
      <dsp:nvSpPr>
        <dsp:cNvPr id="0" name=""/>
        <dsp:cNvSpPr/>
      </dsp:nvSpPr>
      <dsp:spPr>
        <a:xfrm>
          <a:off x="3703891" y="1210292"/>
          <a:ext cx="2639328" cy="1583597"/>
        </a:xfrm>
        <a:prstGeom prst="roundRect">
          <a:avLst>
            <a:gd name="adj" fmla="val 10000"/>
          </a:avLst>
        </a:prstGeom>
        <a:solidFill>
          <a:srgbClr val="FFFF00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Definition</a:t>
          </a:r>
        </a:p>
      </dsp:txBody>
      <dsp:txXfrm>
        <a:off x="3750273" y="1256674"/>
        <a:ext cx="2546564" cy="1490833"/>
      </dsp:txXfrm>
    </dsp:sp>
    <dsp:sp modelId="{7B91B2E1-F7C7-46B2-B443-B9A3C2802EA7}">
      <dsp:nvSpPr>
        <dsp:cNvPr id="0" name=""/>
        <dsp:cNvSpPr/>
      </dsp:nvSpPr>
      <dsp:spPr>
        <a:xfrm>
          <a:off x="657548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575480" y="1805725"/>
        <a:ext cx="391676" cy="392731"/>
      </dsp:txXfrm>
    </dsp:sp>
    <dsp:sp modelId="{251D30B1-3B0E-4423-AC69-407E18A4FA4F}">
      <dsp:nvSpPr>
        <dsp:cNvPr id="0" name=""/>
        <dsp:cNvSpPr/>
      </dsp:nvSpPr>
      <dsp:spPr>
        <a:xfrm>
          <a:off x="7398951" y="1210292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Design</a:t>
          </a:r>
        </a:p>
      </dsp:txBody>
      <dsp:txXfrm>
        <a:off x="7445333" y="1256674"/>
        <a:ext cx="2546564" cy="1490833"/>
      </dsp:txXfrm>
    </dsp:sp>
    <dsp:sp modelId="{7E1A5136-1DCC-42D3-878B-C32512ACC4C9}">
      <dsp:nvSpPr>
        <dsp:cNvPr id="0" name=""/>
        <dsp:cNvSpPr/>
      </dsp:nvSpPr>
      <dsp:spPr>
        <a:xfrm rot="5400000">
          <a:off x="8438847" y="2978642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8522251" y="3026150"/>
        <a:ext cx="392731" cy="391676"/>
      </dsp:txXfrm>
    </dsp:sp>
    <dsp:sp modelId="{D789C7EF-EB24-42DC-8FC4-5BC7913C61FE}">
      <dsp:nvSpPr>
        <dsp:cNvPr id="0" name=""/>
        <dsp:cNvSpPr/>
      </dsp:nvSpPr>
      <dsp:spPr>
        <a:xfrm>
          <a:off x="7398951" y="3849621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Delivery</a:t>
          </a:r>
        </a:p>
      </dsp:txBody>
      <dsp:txXfrm>
        <a:off x="7445333" y="3896003"/>
        <a:ext cx="2546564" cy="1490833"/>
      </dsp:txXfrm>
    </dsp:sp>
    <dsp:sp modelId="{E7888956-0740-4A08-B834-C214C03DD211}">
      <dsp:nvSpPr>
        <dsp:cNvPr id="0" name=""/>
        <dsp:cNvSpPr/>
      </dsp:nvSpPr>
      <dsp:spPr>
        <a:xfrm rot="10800000">
          <a:off x="6607152" y="4314143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6775013" y="4445054"/>
        <a:ext cx="391676" cy="392731"/>
      </dsp:txXfrm>
    </dsp:sp>
    <dsp:sp modelId="{643160F9-4BB4-4458-8B99-9C93D728CB72}">
      <dsp:nvSpPr>
        <dsp:cNvPr id="0" name=""/>
        <dsp:cNvSpPr/>
      </dsp:nvSpPr>
      <dsp:spPr>
        <a:xfrm>
          <a:off x="3703891" y="3849621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summary</a:t>
          </a:r>
        </a:p>
      </dsp:txBody>
      <dsp:txXfrm>
        <a:off x="3750273" y="3896003"/>
        <a:ext cx="2546564" cy="1490833"/>
      </dsp:txXfrm>
    </dsp:sp>
    <dsp:sp modelId="{EFA36687-C8DE-4E69-A2CA-7D3715E78BD8}">
      <dsp:nvSpPr>
        <dsp:cNvPr id="0" name=""/>
        <dsp:cNvSpPr/>
      </dsp:nvSpPr>
      <dsp:spPr>
        <a:xfrm rot="10777482">
          <a:off x="2947321" y="4325992"/>
          <a:ext cx="534649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3107714" y="4456378"/>
        <a:ext cx="374254" cy="392731"/>
      </dsp:txXfrm>
    </dsp:sp>
    <dsp:sp modelId="{2239F7A8-A9CA-4D9B-93BD-EB9B555C4A59}">
      <dsp:nvSpPr>
        <dsp:cNvPr id="0" name=""/>
        <dsp:cNvSpPr/>
      </dsp:nvSpPr>
      <dsp:spPr>
        <a:xfrm>
          <a:off x="55810" y="3873517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Conclusion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 +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Next steps</a:t>
          </a:r>
        </a:p>
      </dsp:txBody>
      <dsp:txXfrm>
        <a:off x="102192" y="3919899"/>
        <a:ext cx="2546564" cy="14908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84D2F2-B08A-4509-89B1-C5A8CBC80F13}">
      <dsp:nvSpPr>
        <dsp:cNvPr id="0" name=""/>
        <dsp:cNvSpPr/>
      </dsp:nvSpPr>
      <dsp:spPr>
        <a:xfrm>
          <a:off x="8830" y="1210292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</a:rPr>
            <a:t>Introduction</a:t>
          </a:r>
        </a:p>
      </dsp:txBody>
      <dsp:txXfrm>
        <a:off x="55212" y="1256674"/>
        <a:ext cx="2546564" cy="1490833"/>
      </dsp:txXfrm>
    </dsp:sp>
    <dsp:sp modelId="{62BB7BA9-A501-449D-AB79-E44E81E79F5C}">
      <dsp:nvSpPr>
        <dsp:cNvPr id="0" name=""/>
        <dsp:cNvSpPr/>
      </dsp:nvSpPr>
      <dsp:spPr>
        <a:xfrm>
          <a:off x="288042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80420" y="1805725"/>
        <a:ext cx="391676" cy="392731"/>
      </dsp:txXfrm>
    </dsp:sp>
    <dsp:sp modelId="{1307CCEB-BC28-4EF6-AF7F-2FE8BEFB9296}">
      <dsp:nvSpPr>
        <dsp:cNvPr id="0" name=""/>
        <dsp:cNvSpPr/>
      </dsp:nvSpPr>
      <dsp:spPr>
        <a:xfrm>
          <a:off x="3703891" y="1210292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Definition</a:t>
          </a:r>
        </a:p>
      </dsp:txBody>
      <dsp:txXfrm>
        <a:off x="3750273" y="1256674"/>
        <a:ext cx="2546564" cy="1490833"/>
      </dsp:txXfrm>
    </dsp:sp>
    <dsp:sp modelId="{7B91B2E1-F7C7-46B2-B443-B9A3C2802EA7}">
      <dsp:nvSpPr>
        <dsp:cNvPr id="0" name=""/>
        <dsp:cNvSpPr/>
      </dsp:nvSpPr>
      <dsp:spPr>
        <a:xfrm>
          <a:off x="657548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575480" y="1805725"/>
        <a:ext cx="391676" cy="392731"/>
      </dsp:txXfrm>
    </dsp:sp>
    <dsp:sp modelId="{251D30B1-3B0E-4423-AC69-407E18A4FA4F}">
      <dsp:nvSpPr>
        <dsp:cNvPr id="0" name=""/>
        <dsp:cNvSpPr/>
      </dsp:nvSpPr>
      <dsp:spPr>
        <a:xfrm>
          <a:off x="7398951" y="1210292"/>
          <a:ext cx="2639328" cy="1583597"/>
        </a:xfrm>
        <a:prstGeom prst="roundRect">
          <a:avLst>
            <a:gd name="adj" fmla="val 10000"/>
          </a:avLst>
        </a:prstGeom>
        <a:solidFill>
          <a:srgbClr val="FFFF00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Design</a:t>
          </a:r>
        </a:p>
      </dsp:txBody>
      <dsp:txXfrm>
        <a:off x="7445333" y="1256674"/>
        <a:ext cx="2546564" cy="1490833"/>
      </dsp:txXfrm>
    </dsp:sp>
    <dsp:sp modelId="{7E1A5136-1DCC-42D3-878B-C32512ACC4C9}">
      <dsp:nvSpPr>
        <dsp:cNvPr id="0" name=""/>
        <dsp:cNvSpPr/>
      </dsp:nvSpPr>
      <dsp:spPr>
        <a:xfrm rot="5400000">
          <a:off x="8438847" y="2978642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8522251" y="3026150"/>
        <a:ext cx="392731" cy="391676"/>
      </dsp:txXfrm>
    </dsp:sp>
    <dsp:sp modelId="{D789C7EF-EB24-42DC-8FC4-5BC7913C61FE}">
      <dsp:nvSpPr>
        <dsp:cNvPr id="0" name=""/>
        <dsp:cNvSpPr/>
      </dsp:nvSpPr>
      <dsp:spPr>
        <a:xfrm>
          <a:off x="7398951" y="3849621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Delivery</a:t>
          </a:r>
        </a:p>
      </dsp:txBody>
      <dsp:txXfrm>
        <a:off x="7445333" y="3896003"/>
        <a:ext cx="2546564" cy="1490833"/>
      </dsp:txXfrm>
    </dsp:sp>
    <dsp:sp modelId="{E7888956-0740-4A08-B834-C214C03DD211}">
      <dsp:nvSpPr>
        <dsp:cNvPr id="0" name=""/>
        <dsp:cNvSpPr/>
      </dsp:nvSpPr>
      <dsp:spPr>
        <a:xfrm rot="10800000">
          <a:off x="6607152" y="4314143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6775013" y="4445054"/>
        <a:ext cx="391676" cy="392731"/>
      </dsp:txXfrm>
    </dsp:sp>
    <dsp:sp modelId="{643160F9-4BB4-4458-8B99-9C93D728CB72}">
      <dsp:nvSpPr>
        <dsp:cNvPr id="0" name=""/>
        <dsp:cNvSpPr/>
      </dsp:nvSpPr>
      <dsp:spPr>
        <a:xfrm>
          <a:off x="3703891" y="3849621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summary</a:t>
          </a:r>
        </a:p>
      </dsp:txBody>
      <dsp:txXfrm>
        <a:off x="3750273" y="3896003"/>
        <a:ext cx="2546564" cy="1490833"/>
      </dsp:txXfrm>
    </dsp:sp>
    <dsp:sp modelId="{EFA36687-C8DE-4E69-A2CA-7D3715E78BD8}">
      <dsp:nvSpPr>
        <dsp:cNvPr id="0" name=""/>
        <dsp:cNvSpPr/>
      </dsp:nvSpPr>
      <dsp:spPr>
        <a:xfrm rot="10777482">
          <a:off x="2947321" y="4325992"/>
          <a:ext cx="534649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3107714" y="4456378"/>
        <a:ext cx="374254" cy="392731"/>
      </dsp:txXfrm>
    </dsp:sp>
    <dsp:sp modelId="{2239F7A8-A9CA-4D9B-93BD-EB9B555C4A59}">
      <dsp:nvSpPr>
        <dsp:cNvPr id="0" name=""/>
        <dsp:cNvSpPr/>
      </dsp:nvSpPr>
      <dsp:spPr>
        <a:xfrm>
          <a:off x="55810" y="3873517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Conclusion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 +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Next steps</a:t>
          </a:r>
        </a:p>
      </dsp:txBody>
      <dsp:txXfrm>
        <a:off x="102192" y="3919899"/>
        <a:ext cx="2546564" cy="14908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84D2F2-B08A-4509-89B1-C5A8CBC80F13}">
      <dsp:nvSpPr>
        <dsp:cNvPr id="0" name=""/>
        <dsp:cNvSpPr/>
      </dsp:nvSpPr>
      <dsp:spPr>
        <a:xfrm>
          <a:off x="8830" y="1210292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</a:rPr>
            <a:t>Introduction</a:t>
          </a:r>
        </a:p>
      </dsp:txBody>
      <dsp:txXfrm>
        <a:off x="55212" y="1256674"/>
        <a:ext cx="2546564" cy="1490833"/>
      </dsp:txXfrm>
    </dsp:sp>
    <dsp:sp modelId="{62BB7BA9-A501-449D-AB79-E44E81E79F5C}">
      <dsp:nvSpPr>
        <dsp:cNvPr id="0" name=""/>
        <dsp:cNvSpPr/>
      </dsp:nvSpPr>
      <dsp:spPr>
        <a:xfrm>
          <a:off x="288042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80420" y="1805725"/>
        <a:ext cx="391676" cy="392731"/>
      </dsp:txXfrm>
    </dsp:sp>
    <dsp:sp modelId="{1307CCEB-BC28-4EF6-AF7F-2FE8BEFB9296}">
      <dsp:nvSpPr>
        <dsp:cNvPr id="0" name=""/>
        <dsp:cNvSpPr/>
      </dsp:nvSpPr>
      <dsp:spPr>
        <a:xfrm>
          <a:off x="3703891" y="1210292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Definition</a:t>
          </a:r>
        </a:p>
      </dsp:txBody>
      <dsp:txXfrm>
        <a:off x="3750273" y="1256674"/>
        <a:ext cx="2546564" cy="1490833"/>
      </dsp:txXfrm>
    </dsp:sp>
    <dsp:sp modelId="{7B91B2E1-F7C7-46B2-B443-B9A3C2802EA7}">
      <dsp:nvSpPr>
        <dsp:cNvPr id="0" name=""/>
        <dsp:cNvSpPr/>
      </dsp:nvSpPr>
      <dsp:spPr>
        <a:xfrm>
          <a:off x="657548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575480" y="1805725"/>
        <a:ext cx="391676" cy="392731"/>
      </dsp:txXfrm>
    </dsp:sp>
    <dsp:sp modelId="{251D30B1-3B0E-4423-AC69-407E18A4FA4F}">
      <dsp:nvSpPr>
        <dsp:cNvPr id="0" name=""/>
        <dsp:cNvSpPr/>
      </dsp:nvSpPr>
      <dsp:spPr>
        <a:xfrm>
          <a:off x="7398951" y="1210292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Design</a:t>
          </a:r>
        </a:p>
      </dsp:txBody>
      <dsp:txXfrm>
        <a:off x="7445333" y="1256674"/>
        <a:ext cx="2546564" cy="1490833"/>
      </dsp:txXfrm>
    </dsp:sp>
    <dsp:sp modelId="{7E1A5136-1DCC-42D3-878B-C32512ACC4C9}">
      <dsp:nvSpPr>
        <dsp:cNvPr id="0" name=""/>
        <dsp:cNvSpPr/>
      </dsp:nvSpPr>
      <dsp:spPr>
        <a:xfrm rot="5400000">
          <a:off x="8438847" y="2978642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8522251" y="3026150"/>
        <a:ext cx="392731" cy="391676"/>
      </dsp:txXfrm>
    </dsp:sp>
    <dsp:sp modelId="{D789C7EF-EB24-42DC-8FC4-5BC7913C61FE}">
      <dsp:nvSpPr>
        <dsp:cNvPr id="0" name=""/>
        <dsp:cNvSpPr/>
      </dsp:nvSpPr>
      <dsp:spPr>
        <a:xfrm>
          <a:off x="7398951" y="3849621"/>
          <a:ext cx="2639328" cy="1583597"/>
        </a:xfrm>
        <a:prstGeom prst="roundRect">
          <a:avLst>
            <a:gd name="adj" fmla="val 10000"/>
          </a:avLst>
        </a:prstGeom>
        <a:solidFill>
          <a:srgbClr val="FFFF00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Delivery</a:t>
          </a:r>
        </a:p>
      </dsp:txBody>
      <dsp:txXfrm>
        <a:off x="7445333" y="3896003"/>
        <a:ext cx="2546564" cy="1490833"/>
      </dsp:txXfrm>
    </dsp:sp>
    <dsp:sp modelId="{E7888956-0740-4A08-B834-C214C03DD211}">
      <dsp:nvSpPr>
        <dsp:cNvPr id="0" name=""/>
        <dsp:cNvSpPr/>
      </dsp:nvSpPr>
      <dsp:spPr>
        <a:xfrm rot="10800000">
          <a:off x="6607152" y="4314143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6775013" y="4445054"/>
        <a:ext cx="391676" cy="392731"/>
      </dsp:txXfrm>
    </dsp:sp>
    <dsp:sp modelId="{643160F9-4BB4-4458-8B99-9C93D728CB72}">
      <dsp:nvSpPr>
        <dsp:cNvPr id="0" name=""/>
        <dsp:cNvSpPr/>
      </dsp:nvSpPr>
      <dsp:spPr>
        <a:xfrm>
          <a:off x="3703891" y="3849621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summary</a:t>
          </a:r>
        </a:p>
      </dsp:txBody>
      <dsp:txXfrm>
        <a:off x="3750273" y="3896003"/>
        <a:ext cx="2546564" cy="1490833"/>
      </dsp:txXfrm>
    </dsp:sp>
    <dsp:sp modelId="{EFA36687-C8DE-4E69-A2CA-7D3715E78BD8}">
      <dsp:nvSpPr>
        <dsp:cNvPr id="0" name=""/>
        <dsp:cNvSpPr/>
      </dsp:nvSpPr>
      <dsp:spPr>
        <a:xfrm rot="10777482">
          <a:off x="2947321" y="4325992"/>
          <a:ext cx="534649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3107714" y="4456378"/>
        <a:ext cx="374254" cy="392731"/>
      </dsp:txXfrm>
    </dsp:sp>
    <dsp:sp modelId="{2239F7A8-A9CA-4D9B-93BD-EB9B555C4A59}">
      <dsp:nvSpPr>
        <dsp:cNvPr id="0" name=""/>
        <dsp:cNvSpPr/>
      </dsp:nvSpPr>
      <dsp:spPr>
        <a:xfrm>
          <a:off x="55810" y="3873517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Conclusion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 +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Next steps</a:t>
          </a:r>
        </a:p>
      </dsp:txBody>
      <dsp:txXfrm>
        <a:off x="102192" y="3919899"/>
        <a:ext cx="2546564" cy="14908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84D2F2-B08A-4509-89B1-C5A8CBC80F13}">
      <dsp:nvSpPr>
        <dsp:cNvPr id="0" name=""/>
        <dsp:cNvSpPr/>
      </dsp:nvSpPr>
      <dsp:spPr>
        <a:xfrm>
          <a:off x="8830" y="1210292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</a:rPr>
            <a:t>Introduction</a:t>
          </a:r>
        </a:p>
      </dsp:txBody>
      <dsp:txXfrm>
        <a:off x="55212" y="1256674"/>
        <a:ext cx="2546564" cy="1490833"/>
      </dsp:txXfrm>
    </dsp:sp>
    <dsp:sp modelId="{62BB7BA9-A501-449D-AB79-E44E81E79F5C}">
      <dsp:nvSpPr>
        <dsp:cNvPr id="0" name=""/>
        <dsp:cNvSpPr/>
      </dsp:nvSpPr>
      <dsp:spPr>
        <a:xfrm>
          <a:off x="288042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80420" y="1805725"/>
        <a:ext cx="391676" cy="392731"/>
      </dsp:txXfrm>
    </dsp:sp>
    <dsp:sp modelId="{1307CCEB-BC28-4EF6-AF7F-2FE8BEFB9296}">
      <dsp:nvSpPr>
        <dsp:cNvPr id="0" name=""/>
        <dsp:cNvSpPr/>
      </dsp:nvSpPr>
      <dsp:spPr>
        <a:xfrm>
          <a:off x="3703891" y="1210292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Definition</a:t>
          </a:r>
        </a:p>
      </dsp:txBody>
      <dsp:txXfrm>
        <a:off x="3750273" y="1256674"/>
        <a:ext cx="2546564" cy="1490833"/>
      </dsp:txXfrm>
    </dsp:sp>
    <dsp:sp modelId="{7B91B2E1-F7C7-46B2-B443-B9A3C2802EA7}">
      <dsp:nvSpPr>
        <dsp:cNvPr id="0" name=""/>
        <dsp:cNvSpPr/>
      </dsp:nvSpPr>
      <dsp:spPr>
        <a:xfrm>
          <a:off x="657548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575480" y="1805725"/>
        <a:ext cx="391676" cy="392731"/>
      </dsp:txXfrm>
    </dsp:sp>
    <dsp:sp modelId="{251D30B1-3B0E-4423-AC69-407E18A4FA4F}">
      <dsp:nvSpPr>
        <dsp:cNvPr id="0" name=""/>
        <dsp:cNvSpPr/>
      </dsp:nvSpPr>
      <dsp:spPr>
        <a:xfrm>
          <a:off x="7398951" y="1210292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Design</a:t>
          </a:r>
        </a:p>
      </dsp:txBody>
      <dsp:txXfrm>
        <a:off x="7445333" y="1256674"/>
        <a:ext cx="2546564" cy="1490833"/>
      </dsp:txXfrm>
    </dsp:sp>
    <dsp:sp modelId="{7E1A5136-1DCC-42D3-878B-C32512ACC4C9}">
      <dsp:nvSpPr>
        <dsp:cNvPr id="0" name=""/>
        <dsp:cNvSpPr/>
      </dsp:nvSpPr>
      <dsp:spPr>
        <a:xfrm rot="5400000">
          <a:off x="8438847" y="2978642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8522251" y="3026150"/>
        <a:ext cx="392731" cy="391676"/>
      </dsp:txXfrm>
    </dsp:sp>
    <dsp:sp modelId="{D789C7EF-EB24-42DC-8FC4-5BC7913C61FE}">
      <dsp:nvSpPr>
        <dsp:cNvPr id="0" name=""/>
        <dsp:cNvSpPr/>
      </dsp:nvSpPr>
      <dsp:spPr>
        <a:xfrm>
          <a:off x="7398951" y="3849621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Delivery</a:t>
          </a:r>
        </a:p>
      </dsp:txBody>
      <dsp:txXfrm>
        <a:off x="7445333" y="3896003"/>
        <a:ext cx="2546564" cy="1490833"/>
      </dsp:txXfrm>
    </dsp:sp>
    <dsp:sp modelId="{E7888956-0740-4A08-B834-C214C03DD211}">
      <dsp:nvSpPr>
        <dsp:cNvPr id="0" name=""/>
        <dsp:cNvSpPr/>
      </dsp:nvSpPr>
      <dsp:spPr>
        <a:xfrm rot="10800000">
          <a:off x="6607152" y="4314143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6775013" y="4445054"/>
        <a:ext cx="391676" cy="392731"/>
      </dsp:txXfrm>
    </dsp:sp>
    <dsp:sp modelId="{643160F9-4BB4-4458-8B99-9C93D728CB72}">
      <dsp:nvSpPr>
        <dsp:cNvPr id="0" name=""/>
        <dsp:cNvSpPr/>
      </dsp:nvSpPr>
      <dsp:spPr>
        <a:xfrm>
          <a:off x="3703891" y="3849621"/>
          <a:ext cx="2639328" cy="1583597"/>
        </a:xfrm>
        <a:prstGeom prst="roundRect">
          <a:avLst>
            <a:gd name="adj" fmla="val 10000"/>
          </a:avLst>
        </a:prstGeom>
        <a:solidFill>
          <a:srgbClr val="FFFF00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Summary</a:t>
          </a:r>
        </a:p>
      </dsp:txBody>
      <dsp:txXfrm>
        <a:off x="3750273" y="3896003"/>
        <a:ext cx="2546564" cy="1490833"/>
      </dsp:txXfrm>
    </dsp:sp>
    <dsp:sp modelId="{EFA36687-C8DE-4E69-A2CA-7D3715E78BD8}">
      <dsp:nvSpPr>
        <dsp:cNvPr id="0" name=""/>
        <dsp:cNvSpPr/>
      </dsp:nvSpPr>
      <dsp:spPr>
        <a:xfrm rot="10777482">
          <a:off x="2947321" y="4325992"/>
          <a:ext cx="534649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3107714" y="4456378"/>
        <a:ext cx="374254" cy="392731"/>
      </dsp:txXfrm>
    </dsp:sp>
    <dsp:sp modelId="{2239F7A8-A9CA-4D9B-93BD-EB9B555C4A59}">
      <dsp:nvSpPr>
        <dsp:cNvPr id="0" name=""/>
        <dsp:cNvSpPr/>
      </dsp:nvSpPr>
      <dsp:spPr>
        <a:xfrm>
          <a:off x="55810" y="3873517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Conclusion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 +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Next steps</a:t>
          </a:r>
        </a:p>
      </dsp:txBody>
      <dsp:txXfrm>
        <a:off x="102192" y="3919899"/>
        <a:ext cx="2546564" cy="14908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84D2F2-B08A-4509-89B1-C5A8CBC80F13}">
      <dsp:nvSpPr>
        <dsp:cNvPr id="0" name=""/>
        <dsp:cNvSpPr/>
      </dsp:nvSpPr>
      <dsp:spPr>
        <a:xfrm>
          <a:off x="8830" y="1210292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55212" y="1256674"/>
        <a:ext cx="2546564" cy="1490833"/>
      </dsp:txXfrm>
    </dsp:sp>
    <dsp:sp modelId="{62BB7BA9-A501-449D-AB79-E44E81E79F5C}">
      <dsp:nvSpPr>
        <dsp:cNvPr id="0" name=""/>
        <dsp:cNvSpPr/>
      </dsp:nvSpPr>
      <dsp:spPr>
        <a:xfrm>
          <a:off x="288042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880420" y="1805725"/>
        <a:ext cx="391676" cy="392731"/>
      </dsp:txXfrm>
    </dsp:sp>
    <dsp:sp modelId="{1307CCEB-BC28-4EF6-AF7F-2FE8BEFB9296}">
      <dsp:nvSpPr>
        <dsp:cNvPr id="0" name=""/>
        <dsp:cNvSpPr/>
      </dsp:nvSpPr>
      <dsp:spPr>
        <a:xfrm>
          <a:off x="3703891" y="1210292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Definition</a:t>
          </a:r>
        </a:p>
      </dsp:txBody>
      <dsp:txXfrm>
        <a:off x="3750273" y="1256674"/>
        <a:ext cx="2546564" cy="1490833"/>
      </dsp:txXfrm>
    </dsp:sp>
    <dsp:sp modelId="{7B91B2E1-F7C7-46B2-B443-B9A3C2802EA7}">
      <dsp:nvSpPr>
        <dsp:cNvPr id="0" name=""/>
        <dsp:cNvSpPr/>
      </dsp:nvSpPr>
      <dsp:spPr>
        <a:xfrm>
          <a:off x="6575480" y="1674814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575480" y="1805725"/>
        <a:ext cx="391676" cy="392731"/>
      </dsp:txXfrm>
    </dsp:sp>
    <dsp:sp modelId="{251D30B1-3B0E-4423-AC69-407E18A4FA4F}">
      <dsp:nvSpPr>
        <dsp:cNvPr id="0" name=""/>
        <dsp:cNvSpPr/>
      </dsp:nvSpPr>
      <dsp:spPr>
        <a:xfrm>
          <a:off x="7398951" y="1210292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Design</a:t>
          </a:r>
        </a:p>
      </dsp:txBody>
      <dsp:txXfrm>
        <a:off x="7445333" y="1256674"/>
        <a:ext cx="2546564" cy="1490833"/>
      </dsp:txXfrm>
    </dsp:sp>
    <dsp:sp modelId="{7E1A5136-1DCC-42D3-878B-C32512ACC4C9}">
      <dsp:nvSpPr>
        <dsp:cNvPr id="0" name=""/>
        <dsp:cNvSpPr/>
      </dsp:nvSpPr>
      <dsp:spPr>
        <a:xfrm rot="5400000">
          <a:off x="8438847" y="2978642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8522251" y="3026150"/>
        <a:ext cx="392731" cy="391676"/>
      </dsp:txXfrm>
    </dsp:sp>
    <dsp:sp modelId="{D789C7EF-EB24-42DC-8FC4-5BC7913C61FE}">
      <dsp:nvSpPr>
        <dsp:cNvPr id="0" name=""/>
        <dsp:cNvSpPr/>
      </dsp:nvSpPr>
      <dsp:spPr>
        <a:xfrm>
          <a:off x="7398951" y="3849621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Delivery</a:t>
          </a:r>
        </a:p>
      </dsp:txBody>
      <dsp:txXfrm>
        <a:off x="7445333" y="3896003"/>
        <a:ext cx="2546564" cy="1490833"/>
      </dsp:txXfrm>
    </dsp:sp>
    <dsp:sp modelId="{E7888956-0740-4A08-B834-C214C03DD211}">
      <dsp:nvSpPr>
        <dsp:cNvPr id="0" name=""/>
        <dsp:cNvSpPr/>
      </dsp:nvSpPr>
      <dsp:spPr>
        <a:xfrm rot="10800000">
          <a:off x="6607152" y="4314143"/>
          <a:ext cx="559537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3B55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6775013" y="4445054"/>
        <a:ext cx="391676" cy="392731"/>
      </dsp:txXfrm>
    </dsp:sp>
    <dsp:sp modelId="{643160F9-4BB4-4458-8B99-9C93D728CB72}">
      <dsp:nvSpPr>
        <dsp:cNvPr id="0" name=""/>
        <dsp:cNvSpPr/>
      </dsp:nvSpPr>
      <dsp:spPr>
        <a:xfrm>
          <a:off x="3703891" y="3849621"/>
          <a:ext cx="2639328" cy="1583597"/>
        </a:xfrm>
        <a:prstGeom prst="roundRect">
          <a:avLst>
            <a:gd name="adj" fmla="val 10000"/>
          </a:avLst>
        </a:prstGeom>
        <a:solidFill>
          <a:srgbClr val="D3EBD5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summary</a:t>
          </a:r>
        </a:p>
      </dsp:txBody>
      <dsp:txXfrm>
        <a:off x="3750273" y="3896003"/>
        <a:ext cx="2546564" cy="1490833"/>
      </dsp:txXfrm>
    </dsp:sp>
    <dsp:sp modelId="{EFA36687-C8DE-4E69-A2CA-7D3715E78BD8}">
      <dsp:nvSpPr>
        <dsp:cNvPr id="0" name=""/>
        <dsp:cNvSpPr/>
      </dsp:nvSpPr>
      <dsp:spPr>
        <a:xfrm rot="10777482">
          <a:off x="2947321" y="4325992"/>
          <a:ext cx="534649" cy="654553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5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3107714" y="4456378"/>
        <a:ext cx="374254" cy="392731"/>
      </dsp:txXfrm>
    </dsp:sp>
    <dsp:sp modelId="{2239F7A8-A9CA-4D9B-93BD-EB9B555C4A59}">
      <dsp:nvSpPr>
        <dsp:cNvPr id="0" name=""/>
        <dsp:cNvSpPr/>
      </dsp:nvSpPr>
      <dsp:spPr>
        <a:xfrm>
          <a:off x="55810" y="3873517"/>
          <a:ext cx="2639328" cy="1583597"/>
        </a:xfrm>
        <a:prstGeom prst="roundRect">
          <a:avLst>
            <a:gd name="adj" fmla="val 10000"/>
          </a:avLst>
        </a:prstGeom>
        <a:solidFill>
          <a:srgbClr val="FFFF00"/>
        </a:solidFill>
        <a:ln w="19050" cap="flat" cmpd="sng" algn="ctr">
          <a:solidFill>
            <a:srgbClr val="034C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Conclusion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 +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3500" kern="1200" dirty="0">
              <a:solidFill>
                <a:srgbClr val="034C66"/>
              </a:solidFill>
              <a:latin typeface="Calibri" panose="020F0502020204030204"/>
              <a:ea typeface="+mn-ea"/>
              <a:cs typeface="+mn-cs"/>
            </a:rPr>
            <a:t>Next steps</a:t>
          </a:r>
        </a:p>
      </dsp:txBody>
      <dsp:txXfrm>
        <a:off x="102192" y="3919899"/>
        <a:ext cx="2546564" cy="1490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F30D4-8FF9-49E2-B606-F934B095C38E}" type="datetimeFigureOut">
              <a:rPr lang="en-AU" smtClean="0"/>
              <a:t>1/12/2020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6BB06-2E11-45D0-B096-9317B0E95D7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15632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524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580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6511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1494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9149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5910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588A-560F-4A90-950B-C0D66C08A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902FA-EBF2-4DD0-B793-DEFE49C934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BCA0F-7BA5-424E-A3F3-0FE1C6C9B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403C-0665-4E4A-8DAE-B46355ADC382}" type="datetimeFigureOut">
              <a:rPr lang="en-AU" smtClean="0"/>
              <a:t>1/12/2020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8A74E-68CF-4861-AAF9-240197E68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92E02-1B60-4691-A75B-AA505B495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2DD3D-F36D-448E-BB05-F480F93F9DB3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7760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F847-2A64-41C1-8DA7-9FB80A5D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42FD3-CCA5-47BE-A2CD-D9601D0CC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4FC0B-14B0-45EE-9EE5-8FD84C9D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403C-0665-4E4A-8DAE-B46355ADC382}" type="datetimeFigureOut">
              <a:rPr lang="en-AU" smtClean="0"/>
              <a:t>1/12/2020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A79C8-7A6D-4834-9238-5B9F9F561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1AC02-FFE4-4EDF-BE9F-7EC2C6809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2DD3D-F36D-448E-BB05-F480F93F9DB3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9062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5126C7-6E6F-4244-A248-E6B28A1E7B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CBC12-C46B-42EC-825D-B1C412AD4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F6BDA-94D9-41F2-98E2-CD6C02897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403C-0665-4E4A-8DAE-B46355ADC382}" type="datetimeFigureOut">
              <a:rPr lang="en-AU" smtClean="0"/>
              <a:t>1/12/2020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7ABB0-5BFF-4B7E-A2B2-563B9F49C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A6FF5-1F3E-499C-BC27-2247157E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2DD3D-F36D-448E-BB05-F480F93F9DB3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6390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957733" y="985833"/>
            <a:ext cx="9014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957733" y="2311400"/>
            <a:ext cx="9014800" cy="39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11801983" y="38276"/>
            <a:ext cx="352016" cy="6781736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10438095" y="38276"/>
            <a:ext cx="1521044" cy="6781736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10243269" y="38276"/>
            <a:ext cx="1326185" cy="6586909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10243269" y="38276"/>
            <a:ext cx="1521044" cy="6781736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157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CEAC-A58A-4084-8D22-67E9D990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C33C7-9391-4D16-9D70-C71193D0D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E518D-96A5-4712-ACBC-C718D667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403C-0665-4E4A-8DAE-B46355ADC382}" type="datetimeFigureOut">
              <a:rPr lang="en-AU" smtClean="0"/>
              <a:t>1/12/2020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DE5EF-2C1F-455A-906B-255A36B3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FE4F9-F191-40D0-8DB4-29BDD411D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2DD3D-F36D-448E-BB05-F480F93F9DB3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79269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EF0AF-2A38-454A-8637-F822688E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3FDCC-9274-404B-897C-3B34165DD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5B22A-A89E-44F6-86D0-0157EF1E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403C-0665-4E4A-8DAE-B46355ADC382}" type="datetimeFigureOut">
              <a:rPr lang="en-AU" smtClean="0"/>
              <a:t>1/12/2020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A1506-7982-4C08-A19C-1E662955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40578-A46F-4533-B577-4C4E07BD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2DD3D-F36D-448E-BB05-F480F93F9DB3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55910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19D5-6C59-429C-B9D0-0A06230B2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4B79E-ACFD-4FE6-A07D-206E3233E4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18F9B-537B-4AC3-A2C4-5FF99E69F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23253-4B4C-4A5E-8581-EABCB23F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403C-0665-4E4A-8DAE-B46355ADC382}" type="datetimeFigureOut">
              <a:rPr lang="en-AU" smtClean="0"/>
              <a:t>1/12/2020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1D331-048B-4FE3-AA43-2BC394C3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76737-0DBA-4687-A806-2AD502FD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2DD3D-F36D-448E-BB05-F480F93F9DB3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219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1A680-0570-4268-8A3E-0D7C9D3B2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169C9-B7D0-4BCA-A4AA-176FE2F4F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64F3A-A792-4457-93B2-8CE246DC5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43320-FF52-42BD-BA11-190D29754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F31FD-7CA6-4164-8691-D47FF2F4E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38A75D-6117-450F-883D-78BF0B55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403C-0665-4E4A-8DAE-B46355ADC382}" type="datetimeFigureOut">
              <a:rPr lang="en-AU" smtClean="0"/>
              <a:t>1/12/2020</a:t>
            </a:fld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1E8ED9-CB77-4488-BCE0-D8B4DE97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AC2281-59AD-44CA-97D2-B1B2AEA9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2DD3D-F36D-448E-BB05-F480F93F9DB3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0208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C6F5-F3D5-4603-BF0C-33BB1C1E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F5335-B50F-4BD5-B478-BF904424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403C-0665-4E4A-8DAE-B46355ADC382}" type="datetimeFigureOut">
              <a:rPr lang="en-AU" smtClean="0"/>
              <a:t>1/12/2020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5264B-977F-4F90-B49C-829C09FC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7C4A7-F540-4967-9455-F4404EB8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2DD3D-F36D-448E-BB05-F480F93F9DB3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78299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12B3F2-F05D-4995-97D3-8F90118BD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403C-0665-4E4A-8DAE-B46355ADC382}" type="datetimeFigureOut">
              <a:rPr lang="en-AU" smtClean="0"/>
              <a:t>1/12/2020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FF8AF5-7FDD-4E26-BDC2-46E9206FE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B3F4-7563-46A0-A3E3-85CAE197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2DD3D-F36D-448E-BB05-F480F93F9DB3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487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9E36-6320-40C9-9AEC-0D912236F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E9FB0-A6A8-476A-90D3-F785FBA29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2FE6F-C081-4E74-B79C-09938B437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BFE23-5D46-434E-B349-7EF4A483D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403C-0665-4E4A-8DAE-B46355ADC382}" type="datetimeFigureOut">
              <a:rPr lang="en-AU" smtClean="0"/>
              <a:t>1/12/2020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A7E6C-85ED-4F32-B4B8-F6DA28C5A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256F1-190D-4B80-8258-8FCDD44D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2DD3D-F36D-448E-BB05-F480F93F9DB3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0375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992DA-FAE7-4266-865A-87D70EE9C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497BE5-42AD-4E34-A11E-44F5C27A90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AAC8DE-3B2F-43BB-A95C-44F4CA08E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FE4FE-D027-462E-95C8-50D7ABBED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403C-0665-4E4A-8DAE-B46355ADC382}" type="datetimeFigureOut">
              <a:rPr lang="en-AU" smtClean="0"/>
              <a:t>1/12/2020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734CD-C4CD-4952-8C25-F844EC198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462CB-38B0-418B-8439-F6C2F9FEB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2DD3D-F36D-448E-BB05-F480F93F9DB3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5156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E01F18-E1A5-4059-A784-486E04AEE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82AC1-C757-4AE8-8913-BCD31A5FA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62D2C-AAB0-435E-90D1-72D3B6154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4403C-0665-4E4A-8DAE-B46355ADC382}" type="datetimeFigureOut">
              <a:rPr lang="en-AU" smtClean="0"/>
              <a:t>1/12/2020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00B87-24FE-4C94-B1DD-93EE34B13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16A45-6E1F-43A5-A6A9-E0868568C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2DD3D-F36D-448E-BB05-F480F93F9DB3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888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5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2E65B6F-D988-4369-BC4A-27A92C6FE8A8}"/>
              </a:ext>
            </a:extLst>
          </p:cNvPr>
          <p:cNvSpPr txBox="1"/>
          <p:nvPr/>
        </p:nvSpPr>
        <p:spPr>
          <a:xfrm>
            <a:off x="6708421" y="2599951"/>
            <a:ext cx="7391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 kern="0">
                <a:solidFill>
                  <a:schemeClr val="bg1"/>
                </a:solidFill>
                <a:latin typeface="Dosis" charset="0"/>
              </a:defRPr>
            </a:lvl1pPr>
          </a:lstStyle>
          <a:p>
            <a:r>
              <a:rPr lang="en-AU" dirty="0"/>
              <a:t>Deep Learning</a:t>
            </a:r>
            <a:br>
              <a:rPr lang="en-AU" dirty="0"/>
            </a:b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AEC9A-B88E-493A-B6FF-ED3E1D7806A1}"/>
              </a:ext>
            </a:extLst>
          </p:cNvPr>
          <p:cNvSpPr txBox="1"/>
          <p:nvPr/>
        </p:nvSpPr>
        <p:spPr>
          <a:xfrm>
            <a:off x="6723945" y="1479740"/>
            <a:ext cx="7353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b="1" kern="0" dirty="0">
                <a:solidFill>
                  <a:schemeClr val="bg1"/>
                </a:solidFill>
                <a:latin typeface="Dosis" charset="0"/>
              </a:rPr>
              <a:t>Detection of Surface Cracks in</a:t>
            </a:r>
          </a:p>
          <a:p>
            <a:r>
              <a:rPr lang="en-AU" sz="3600" b="1" kern="0" dirty="0">
                <a:solidFill>
                  <a:schemeClr val="bg1"/>
                </a:solidFill>
                <a:latin typeface="Dosis" charset="0"/>
              </a:rPr>
              <a:t>Concrete Infrastructures Using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64C41E-F5A5-4367-9537-181080BA512A}"/>
              </a:ext>
            </a:extLst>
          </p:cNvPr>
          <p:cNvSpPr txBox="1"/>
          <p:nvPr/>
        </p:nvSpPr>
        <p:spPr>
          <a:xfrm>
            <a:off x="7961488" y="5923138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2400" b="1" dirty="0">
                <a:solidFill>
                  <a:schemeClr val="bg1"/>
                </a:solidFill>
                <a:latin typeface="Titillium Web Light" panose="00000400000000000000" charset="0"/>
              </a:rPr>
              <a:t>Dr Nariman Saeed</a:t>
            </a:r>
          </a:p>
          <a:p>
            <a:pPr algn="r"/>
            <a:r>
              <a:rPr lang="en-AU" sz="2400" b="1" dirty="0">
                <a:solidFill>
                  <a:schemeClr val="bg1"/>
                </a:solidFill>
                <a:latin typeface="Titillium Web Light" panose="00000400000000000000" charset="0"/>
              </a:rPr>
              <a:t> 1 December 2020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E9CEE1-1E26-4398-A4CF-48990DBF7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81" y="-327379"/>
            <a:ext cx="4948297" cy="148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0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7BA4B1-30D8-4C1E-9AE4-F9E30BB5C24C}"/>
              </a:ext>
            </a:extLst>
          </p:cNvPr>
          <p:cNvSpPr/>
          <p:nvPr/>
        </p:nvSpPr>
        <p:spPr>
          <a:xfrm>
            <a:off x="0" y="6368298"/>
            <a:ext cx="12192000" cy="570089"/>
          </a:xfrm>
          <a:prstGeom prst="rect">
            <a:avLst/>
          </a:prstGeom>
          <a:solidFill>
            <a:srgbClr val="80BFB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/>
          <a:lstStyle/>
          <a:p>
            <a:r>
              <a:rPr lang="en-AU" dirty="0">
                <a:latin typeface="Dosis" charset="0"/>
              </a:rPr>
              <a:t>DEFINITION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6C114-AEA4-4F0E-9928-5B1311F0BD3E}"/>
              </a:ext>
            </a:extLst>
          </p:cNvPr>
          <p:cNvSpPr txBox="1"/>
          <p:nvPr/>
        </p:nvSpPr>
        <p:spPr>
          <a:xfrm>
            <a:off x="11808178" y="6396335"/>
            <a:ext cx="38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10</a:t>
            </a:fld>
            <a:endParaRPr lang="en-AU" sz="2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4EF50BC5-ADA3-4F84-AB1D-EA2F9AF0C0B2}"/>
              </a:ext>
            </a:extLst>
          </p:cNvPr>
          <p:cNvSpPr/>
          <p:nvPr/>
        </p:nvSpPr>
        <p:spPr>
          <a:xfrm>
            <a:off x="508000" y="369455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0F180519-F2A6-44A6-9B04-E55AAF4F0474}"/>
              </a:ext>
            </a:extLst>
          </p:cNvPr>
          <p:cNvSpPr/>
          <p:nvPr/>
        </p:nvSpPr>
        <p:spPr>
          <a:xfrm>
            <a:off x="3645115" y="711200"/>
            <a:ext cx="3057236" cy="259541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FD345D-3577-4F66-8BEF-E7110EB5E22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563" y="170481"/>
            <a:ext cx="6324292" cy="431256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2070702-684F-41D4-BA5A-1191B69AB6AA}"/>
              </a:ext>
            </a:extLst>
          </p:cNvPr>
          <p:cNvSpPr txBox="1"/>
          <p:nvPr/>
        </p:nvSpPr>
        <p:spPr>
          <a:xfrm>
            <a:off x="4827720" y="3490802"/>
            <a:ext cx="54631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AU" sz="4000" dirty="0">
                <a:solidFill>
                  <a:srgbClr val="FFFF00"/>
                </a:solidFill>
              </a:rPr>
              <a:t>Asset Owners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AU" sz="4000" dirty="0">
                <a:solidFill>
                  <a:srgbClr val="FFFF00"/>
                </a:solidFill>
              </a:rPr>
              <a:t>Consultants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AU" sz="4000" dirty="0">
                <a:solidFill>
                  <a:srgbClr val="FFFF00"/>
                </a:solidFill>
              </a:rPr>
              <a:t>QA/QC units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AU" sz="4000" dirty="0">
                <a:solidFill>
                  <a:srgbClr val="FFFF00"/>
                </a:solidFill>
              </a:rPr>
              <a:t>Maintenance planners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AU" sz="4000" dirty="0">
              <a:solidFill>
                <a:srgbClr val="FFFF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AU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21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7BA4B1-30D8-4C1E-9AE4-F9E30BB5C24C}"/>
              </a:ext>
            </a:extLst>
          </p:cNvPr>
          <p:cNvSpPr/>
          <p:nvPr/>
        </p:nvSpPr>
        <p:spPr>
          <a:xfrm>
            <a:off x="0" y="6287911"/>
            <a:ext cx="12192000" cy="570089"/>
          </a:xfrm>
          <a:prstGeom prst="rect">
            <a:avLst/>
          </a:prstGeom>
          <a:solidFill>
            <a:srgbClr val="80BFB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/>
          <a:lstStyle/>
          <a:p>
            <a:r>
              <a:rPr lang="en-AU" dirty="0"/>
              <a:t>DEFINITION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6C114-AEA4-4F0E-9928-5B1311F0BD3E}"/>
              </a:ext>
            </a:extLst>
          </p:cNvPr>
          <p:cNvSpPr txBox="1"/>
          <p:nvPr/>
        </p:nvSpPr>
        <p:spPr>
          <a:xfrm>
            <a:off x="11654725" y="6276813"/>
            <a:ext cx="53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11</a:t>
            </a:fld>
            <a:endParaRPr lang="en-AU" sz="2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B216B-B867-4992-8934-B06440438F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38" b="99195" l="2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989" b="16185"/>
          <a:stretch/>
        </p:blipFill>
        <p:spPr>
          <a:xfrm>
            <a:off x="0" y="2384326"/>
            <a:ext cx="2709704" cy="3204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EC117-8C1F-418F-A5F2-F4756AB302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57" b="99413" l="28809" r="90234">
                        <a14:foregroundMark x1="76953" y1="23935" x2="76953" y2="23935"/>
                        <a14:foregroundMark x1="88770" y1="68282" x2="88770" y2="68282"/>
                        <a14:foregroundMark x1="89258" y1="71659" x2="89258" y2="71659"/>
                        <a14:foregroundMark x1="87695" y1="70191" x2="87695" y2="70191"/>
                        <a14:foregroundMark x1="74219" y1="60940" x2="74219" y2="60940"/>
                        <a14:foregroundMark x1="78320" y1="62996" x2="78320" y2="62996"/>
                        <a14:foregroundMark x1="79883" y1="64905" x2="79883" y2="64905"/>
                        <a14:foregroundMark x1="77637" y1="60793" x2="77637" y2="60793"/>
                        <a14:foregroundMark x1="73145" y1="59912" x2="73145" y2="59912"/>
                        <a14:foregroundMark x1="70508" y1="58297" x2="70508" y2="58297"/>
                        <a14:foregroundMark x1="68457" y1="57709" x2="67871" y2="56681"/>
                        <a14:foregroundMark x1="66992" y1="56388" x2="66992" y2="56388"/>
                        <a14:foregroundMark x1="65918" y1="55947" x2="65918" y2="55947"/>
                        <a14:foregroundMark x1="66113" y1="94420" x2="66113" y2="94420"/>
                        <a14:foregroundMark x1="59863" y1="84875" x2="59863" y2="84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21" t="8755" r="9375"/>
          <a:stretch/>
        </p:blipFill>
        <p:spPr>
          <a:xfrm>
            <a:off x="7764274" y="2911963"/>
            <a:ext cx="2706279" cy="2670084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1F37596F-C8FE-47DF-A95E-E1779EEF176C}"/>
              </a:ext>
            </a:extLst>
          </p:cNvPr>
          <p:cNvSpPr/>
          <p:nvPr/>
        </p:nvSpPr>
        <p:spPr>
          <a:xfrm>
            <a:off x="464949" y="0"/>
            <a:ext cx="10306373" cy="1989572"/>
          </a:xfrm>
          <a:prstGeom prst="wedgeEllipseCallout">
            <a:avLst>
              <a:gd name="adj1" fmla="val -34906"/>
              <a:gd name="adj2" fmla="val 101483"/>
            </a:avLst>
          </a:prstGeom>
          <a:solidFill>
            <a:srgbClr val="99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000" dirty="0">
                <a:solidFill>
                  <a:srgbClr val="003B55"/>
                </a:solidFill>
              </a:rPr>
              <a:t>How can reduce safety risk in visual inspection of difficult to access RC elements while minimising human related errors? </a:t>
            </a:r>
            <a:r>
              <a:rPr lang="en-AU" sz="3200" b="1" dirty="0">
                <a:solidFill>
                  <a:srgbClr val="003B55"/>
                </a:solidFill>
              </a:rPr>
              <a:t>“Killing two birds with one stone</a:t>
            </a:r>
            <a:r>
              <a:rPr lang="en-AU" sz="2800" dirty="0">
                <a:solidFill>
                  <a:srgbClr val="003B55"/>
                </a:solidFill>
                <a:sym typeface="Wingdings" panose="05000000000000000000" pitchFamily="2" charset="2"/>
              </a:rPr>
              <a:t>” </a:t>
            </a:r>
            <a:endParaRPr lang="en-AU" sz="2800" dirty="0">
              <a:solidFill>
                <a:srgbClr val="003B55"/>
              </a:solidFill>
            </a:endParaRP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24671207-2B33-4760-AEDA-49136F9DE752}"/>
              </a:ext>
            </a:extLst>
          </p:cNvPr>
          <p:cNvSpPr/>
          <p:nvPr/>
        </p:nvSpPr>
        <p:spPr>
          <a:xfrm>
            <a:off x="2495228" y="2317763"/>
            <a:ext cx="5331416" cy="2602524"/>
          </a:xfrm>
          <a:prstGeom prst="wedgeEllipseCallout">
            <a:avLst>
              <a:gd name="adj1" fmla="val 65942"/>
              <a:gd name="adj2" fmla="val 22686"/>
            </a:avLst>
          </a:prstGeom>
          <a:solidFill>
            <a:srgbClr val="D3E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rgbClr val="003B55"/>
                </a:solidFill>
              </a:rPr>
              <a:t>What is the best Deep Learning algorithm for this Image Processing concept?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D0937-CE57-48AD-9D48-CD6507246E8F}"/>
              </a:ext>
            </a:extLst>
          </p:cNvPr>
          <p:cNvSpPr txBox="1"/>
          <p:nvPr/>
        </p:nvSpPr>
        <p:spPr>
          <a:xfrm>
            <a:off x="-1" y="5687877"/>
            <a:ext cx="3611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Business Question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8D690D-B6C4-43B5-97FB-DC8F81381ADC}"/>
              </a:ext>
            </a:extLst>
          </p:cNvPr>
          <p:cNvSpPr txBox="1"/>
          <p:nvPr/>
        </p:nvSpPr>
        <p:spPr>
          <a:xfrm>
            <a:off x="7793064" y="5669796"/>
            <a:ext cx="2761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Data Question</a:t>
            </a:r>
          </a:p>
        </p:txBody>
      </p:sp>
    </p:spTree>
    <p:extLst>
      <p:ext uri="{BB962C8B-B14F-4D97-AF65-F5344CB8AC3E}">
        <p14:creationId xmlns:p14="http://schemas.microsoft.com/office/powerpoint/2010/main" val="76018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E982D2A-E09D-46DD-9892-935AD6B190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680961"/>
              </p:ext>
            </p:extLst>
          </p:nvPr>
        </p:nvGraphicFramePr>
        <p:xfrm>
          <a:off x="158044" y="0"/>
          <a:ext cx="10047111" cy="6643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97BA4B1-30D8-4C1E-9AE4-F9E30BB5C24C}"/>
              </a:ext>
            </a:extLst>
          </p:cNvPr>
          <p:cNvSpPr/>
          <p:nvPr/>
        </p:nvSpPr>
        <p:spPr>
          <a:xfrm>
            <a:off x="0" y="6287911"/>
            <a:ext cx="12192000" cy="570089"/>
          </a:xfrm>
          <a:prstGeom prst="rect">
            <a:avLst/>
          </a:prstGeom>
          <a:solidFill>
            <a:srgbClr val="80BFB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6C114-AEA4-4F0E-9928-5B1311F0BD3E}"/>
              </a:ext>
            </a:extLst>
          </p:cNvPr>
          <p:cNvSpPr txBox="1"/>
          <p:nvPr/>
        </p:nvSpPr>
        <p:spPr>
          <a:xfrm>
            <a:off x="11685722" y="6354305"/>
            <a:ext cx="506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12</a:t>
            </a:fld>
            <a:endParaRPr lang="en-AU" sz="2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040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984E06D-C46D-4941-AABB-E18EF5790C19}"/>
              </a:ext>
            </a:extLst>
          </p:cNvPr>
          <p:cNvSpPr/>
          <p:nvPr/>
        </p:nvSpPr>
        <p:spPr>
          <a:xfrm>
            <a:off x="0" y="6287911"/>
            <a:ext cx="12192000" cy="570089"/>
          </a:xfrm>
          <a:prstGeom prst="rect">
            <a:avLst/>
          </a:prstGeom>
          <a:solidFill>
            <a:srgbClr val="003B5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/>
          <a:lstStyle/>
          <a:p>
            <a:r>
              <a:rPr lang="en-AU" b="1" dirty="0">
                <a:solidFill>
                  <a:schemeClr val="tx1"/>
                </a:solidFill>
                <a:latin typeface="Dosis" charset="0"/>
              </a:rPr>
              <a:t>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9691E-B054-4AD3-95E7-DE0FBDE6D843}"/>
              </a:ext>
            </a:extLst>
          </p:cNvPr>
          <p:cNvSpPr txBox="1"/>
          <p:nvPr/>
        </p:nvSpPr>
        <p:spPr>
          <a:xfrm>
            <a:off x="11706330" y="6396335"/>
            <a:ext cx="643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/>
              <a:t>13</a:t>
            </a:fld>
            <a:endParaRPr lang="en-AU" sz="24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442E2C-8E5B-499C-9627-6D5A08CB149B}"/>
              </a:ext>
            </a:extLst>
          </p:cNvPr>
          <p:cNvGrpSpPr/>
          <p:nvPr/>
        </p:nvGrpSpPr>
        <p:grpSpPr>
          <a:xfrm>
            <a:off x="241158" y="1808703"/>
            <a:ext cx="2160000" cy="4499999"/>
            <a:chOff x="823964" y="1245995"/>
            <a:chExt cx="1800001" cy="450435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2F27235-40C8-40ED-80F2-8D5D9F2701F9}"/>
                </a:ext>
              </a:extLst>
            </p:cNvPr>
            <p:cNvSpPr/>
            <p:nvPr/>
          </p:nvSpPr>
          <p:spPr>
            <a:xfrm>
              <a:off x="823964" y="1245995"/>
              <a:ext cx="1800000" cy="900000"/>
            </a:xfrm>
            <a:prstGeom prst="round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200" dirty="0"/>
                <a:t>DATA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9E2B69B-C56B-44E7-8BA3-AB3E3B7731D2}"/>
                </a:ext>
              </a:extLst>
            </p:cNvPr>
            <p:cNvSpPr/>
            <p:nvPr/>
          </p:nvSpPr>
          <p:spPr>
            <a:xfrm>
              <a:off x="823965" y="2150346"/>
              <a:ext cx="1800000" cy="3600000"/>
            </a:xfrm>
            <a:prstGeom prst="round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436688"/>
              <a:r>
                <a:rPr lang="en-AU" sz="2400" dirty="0"/>
                <a:t>4,000 RGB photos</a:t>
              </a:r>
            </a:p>
            <a:p>
              <a:pPr algn="ctr" defTabSz="1436688"/>
              <a:r>
                <a:rPr lang="en-AU" sz="2400" dirty="0"/>
                <a:t>of cracked and uncracked surfaces.</a:t>
              </a:r>
            </a:p>
            <a:p>
              <a:pPr algn="ctr" defTabSz="1436688"/>
              <a:r>
                <a:rPr lang="en-AU" sz="2400" dirty="0"/>
                <a:t>Balanced data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FE7092-C3A0-4768-A9FD-1E08E707EC73}"/>
              </a:ext>
            </a:extLst>
          </p:cNvPr>
          <p:cNvGrpSpPr/>
          <p:nvPr/>
        </p:nvGrpSpPr>
        <p:grpSpPr>
          <a:xfrm>
            <a:off x="4262168" y="1790281"/>
            <a:ext cx="2160000" cy="4510047"/>
            <a:chOff x="823964" y="1225835"/>
            <a:chExt cx="1820098" cy="452447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F0CAA2D-9C32-4BBF-8580-9584032E548F}"/>
                </a:ext>
              </a:extLst>
            </p:cNvPr>
            <p:cNvSpPr/>
            <p:nvPr/>
          </p:nvSpPr>
          <p:spPr>
            <a:xfrm>
              <a:off x="823964" y="1225835"/>
              <a:ext cx="1800000" cy="90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200" dirty="0"/>
                <a:t>Modelling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06D2E09-F902-4A7F-89DC-B3A87497D90F}"/>
                </a:ext>
              </a:extLst>
            </p:cNvPr>
            <p:cNvSpPr/>
            <p:nvPr/>
          </p:nvSpPr>
          <p:spPr>
            <a:xfrm>
              <a:off x="844062" y="2150313"/>
              <a:ext cx="1800000" cy="360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AU" sz="2400" dirty="0"/>
                <a:t>Developing, Training and Evaluating  models using CNN architectures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C2379B-1E2D-417A-87A3-0AAD946A4F2A}"/>
              </a:ext>
            </a:extLst>
          </p:cNvPr>
          <p:cNvGrpSpPr/>
          <p:nvPr/>
        </p:nvGrpSpPr>
        <p:grpSpPr>
          <a:xfrm>
            <a:off x="8020252" y="1780231"/>
            <a:ext cx="2160000" cy="4520096"/>
            <a:chOff x="823964" y="1225879"/>
            <a:chExt cx="1800001" cy="452446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43C7FB1-9A7E-4086-8C93-12EC4B6F00DA}"/>
                </a:ext>
              </a:extLst>
            </p:cNvPr>
            <p:cNvSpPr/>
            <p:nvPr/>
          </p:nvSpPr>
          <p:spPr>
            <a:xfrm>
              <a:off x="823964" y="1225879"/>
              <a:ext cx="1800000" cy="90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200" dirty="0"/>
                <a:t>Solution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CF9CAB4-3951-4306-8370-8B6946ECB74F}"/>
                </a:ext>
              </a:extLst>
            </p:cNvPr>
            <p:cNvSpPr/>
            <p:nvPr/>
          </p:nvSpPr>
          <p:spPr>
            <a:xfrm>
              <a:off x="823965" y="2150347"/>
              <a:ext cx="1800000" cy="360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en-AU" sz="2400" dirty="0"/>
                <a:t>An Accurate Model Enables the stake-holder to detect cracked concrete surfaces based on images</a:t>
              </a:r>
            </a:p>
          </p:txBody>
        </p:sp>
      </p:grpSp>
      <p:pic>
        <p:nvPicPr>
          <p:cNvPr id="22" name="Picture 2" descr="Data acquisition, data collection, download data, input data, load data icon  - Download on Iconfinder">
            <a:extLst>
              <a:ext uri="{FF2B5EF4-FFF2-40B4-BE49-F238E27FC236}">
                <a16:creationId xmlns:a16="http://schemas.microsoft.com/office/drawing/2014/main" id="{00FD9052-B3A3-4233-B62D-1E3BF4793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6"/>
          <a:stretch/>
        </p:blipFill>
        <p:spPr bwMode="auto">
          <a:xfrm>
            <a:off x="653147" y="351688"/>
            <a:ext cx="1466222" cy="134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Deep learning - Free electronics icons">
            <a:extLst>
              <a:ext uri="{FF2B5EF4-FFF2-40B4-BE49-F238E27FC236}">
                <a16:creationId xmlns:a16="http://schemas.microsoft.com/office/drawing/2014/main" id="{B7509B0C-AB56-448B-89ED-9858B054E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198" y="241162"/>
            <a:ext cx="1500554" cy="150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Business Solution Icon Stock Illustration - Download Image Now - iStock">
            <a:extLst>
              <a:ext uri="{FF2B5EF4-FFF2-40B4-BE49-F238E27FC236}">
                <a16:creationId xmlns:a16="http://schemas.microsoft.com/office/drawing/2014/main" id="{D13FC481-2952-44C1-BE4C-F3F6AB06B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7090" y1="39160" x2="67090" y2="39160"/>
                        <a14:foregroundMark x1="41797" y1="39160" x2="41797" y2="39160"/>
                        <a14:foregroundMark x1="44043" y1="31543" x2="44043" y2="31543"/>
                        <a14:foregroundMark x1="49414" y1="25488" x2="49414" y2="25488"/>
                        <a14:foregroundMark x1="57910" y1="23047" x2="57910" y2="23047"/>
                        <a14:foregroundMark x1="66699" y1="24609" x2="66699" y2="24609"/>
                        <a14:foregroundMark x1="72266" y1="31738" x2="72266" y2="31738"/>
                        <a14:foregroundMark x1="74707" y1="40527" x2="74707" y2="40527"/>
                        <a14:foregroundMark x1="73145" y1="48535" x2="73145" y2="48535"/>
                        <a14:foregroundMark x1="65332" y1="72754" x2="65332" y2="72754"/>
                        <a14:foregroundMark x1="30859" y1="67090" x2="31543" y2="66699"/>
                      </a14:backgroundRemoval>
                    </a14:imgEffect>
                    <a14:imgEffect>
                      <a14:colorTemperature colorTemp="7612"/>
                    </a14:imgEffect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62" r="15957" b="11702"/>
          <a:stretch/>
        </p:blipFill>
        <p:spPr bwMode="auto">
          <a:xfrm>
            <a:off x="8430569" y="80388"/>
            <a:ext cx="1316336" cy="166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54E6B5E-4574-4F2E-B7A8-5203C5ECFA37}"/>
              </a:ext>
            </a:extLst>
          </p:cNvPr>
          <p:cNvGrpSpPr/>
          <p:nvPr/>
        </p:nvGrpSpPr>
        <p:grpSpPr>
          <a:xfrm>
            <a:off x="2754931" y="3697794"/>
            <a:ext cx="1153886" cy="926123"/>
            <a:chOff x="3126712" y="3537020"/>
            <a:chExt cx="1153886" cy="926123"/>
          </a:xfrm>
        </p:grpSpPr>
        <p:sp>
          <p:nvSpPr>
            <p:cNvPr id="2" name="Arrow: Chevron 1">
              <a:extLst>
                <a:ext uri="{FF2B5EF4-FFF2-40B4-BE49-F238E27FC236}">
                  <a16:creationId xmlns:a16="http://schemas.microsoft.com/office/drawing/2014/main" id="{6F739D1B-4B47-4942-BB20-667079E42D13}"/>
                </a:ext>
              </a:extLst>
            </p:cNvPr>
            <p:cNvSpPr/>
            <p:nvPr/>
          </p:nvSpPr>
          <p:spPr>
            <a:xfrm>
              <a:off x="3547068" y="3537020"/>
              <a:ext cx="733530" cy="924448"/>
            </a:xfrm>
            <a:prstGeom prst="chevr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13B7A1E4-FBCA-4964-B894-EEAFE66B4708}"/>
                </a:ext>
              </a:extLst>
            </p:cNvPr>
            <p:cNvSpPr/>
            <p:nvPr/>
          </p:nvSpPr>
          <p:spPr>
            <a:xfrm>
              <a:off x="3126712" y="3538695"/>
              <a:ext cx="733530" cy="924448"/>
            </a:xfrm>
            <a:prstGeom prst="chevr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58BB50E-7A34-4A83-AD1A-D09C63787A2F}"/>
              </a:ext>
            </a:extLst>
          </p:cNvPr>
          <p:cNvGrpSpPr/>
          <p:nvPr/>
        </p:nvGrpSpPr>
        <p:grpSpPr>
          <a:xfrm>
            <a:off x="6665415" y="3699469"/>
            <a:ext cx="1153886" cy="926123"/>
            <a:chOff x="3126712" y="3537020"/>
            <a:chExt cx="1153886" cy="926123"/>
          </a:xfrm>
        </p:grpSpPr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EB6B342D-E4AD-4E14-9EB8-5146F4898A71}"/>
                </a:ext>
              </a:extLst>
            </p:cNvPr>
            <p:cNvSpPr/>
            <p:nvPr/>
          </p:nvSpPr>
          <p:spPr>
            <a:xfrm>
              <a:off x="3547068" y="3537020"/>
              <a:ext cx="733530" cy="924448"/>
            </a:xfrm>
            <a:prstGeom prst="chevr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4B57AEF5-49BF-4F09-BF5A-EA2D26601B0C}"/>
                </a:ext>
              </a:extLst>
            </p:cNvPr>
            <p:cNvSpPr/>
            <p:nvPr/>
          </p:nvSpPr>
          <p:spPr>
            <a:xfrm>
              <a:off x="3126712" y="3538695"/>
              <a:ext cx="733530" cy="924448"/>
            </a:xfrm>
            <a:prstGeom prst="chevr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63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E982D2A-E09D-46DD-9892-935AD6B190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7917210"/>
              </p:ext>
            </p:extLst>
          </p:nvPr>
        </p:nvGraphicFramePr>
        <p:xfrm>
          <a:off x="158044" y="0"/>
          <a:ext cx="10047111" cy="6643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97BA4B1-30D8-4C1E-9AE4-F9E30BB5C24C}"/>
              </a:ext>
            </a:extLst>
          </p:cNvPr>
          <p:cNvSpPr/>
          <p:nvPr/>
        </p:nvSpPr>
        <p:spPr>
          <a:xfrm>
            <a:off x="0" y="6287911"/>
            <a:ext cx="12192000" cy="570089"/>
          </a:xfrm>
          <a:prstGeom prst="rect">
            <a:avLst/>
          </a:prstGeom>
          <a:solidFill>
            <a:srgbClr val="80BFB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6C114-AEA4-4F0E-9928-5B1311F0BD3E}"/>
              </a:ext>
            </a:extLst>
          </p:cNvPr>
          <p:cNvSpPr txBox="1"/>
          <p:nvPr/>
        </p:nvSpPr>
        <p:spPr>
          <a:xfrm>
            <a:off x="11732217" y="6396335"/>
            <a:ext cx="599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14</a:t>
            </a:fld>
            <a:endParaRPr lang="en-AU" sz="2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899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9BDB807-1FDD-4F07-94DD-DA6653D07424}"/>
              </a:ext>
            </a:extLst>
          </p:cNvPr>
          <p:cNvSpPr/>
          <p:nvPr/>
        </p:nvSpPr>
        <p:spPr>
          <a:xfrm>
            <a:off x="0" y="6287911"/>
            <a:ext cx="12192000" cy="570089"/>
          </a:xfrm>
          <a:prstGeom prst="rect">
            <a:avLst/>
          </a:prstGeom>
          <a:solidFill>
            <a:srgbClr val="80BFB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DELIVERY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EE9753-A96C-4D68-8741-891046F558D6}"/>
              </a:ext>
            </a:extLst>
          </p:cNvPr>
          <p:cNvSpPr txBox="1"/>
          <p:nvPr/>
        </p:nvSpPr>
        <p:spPr>
          <a:xfrm>
            <a:off x="11684000" y="6396335"/>
            <a:ext cx="5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chemeClr val="bg1"/>
                </a:solidFill>
              </a:rPr>
              <a:t>15</a:t>
            </a:fld>
            <a:endParaRPr lang="en-AU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1510E-D1AB-442C-8ADC-DA18392BA1D2}"/>
              </a:ext>
            </a:extLst>
          </p:cNvPr>
          <p:cNvSpPr txBox="1"/>
          <p:nvPr/>
        </p:nvSpPr>
        <p:spPr>
          <a:xfrm>
            <a:off x="1" y="4773736"/>
            <a:ext cx="47793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/>
            </a:lvl1pPr>
          </a:lstStyle>
          <a:p>
            <a:r>
              <a:rPr lang="en-AU" dirty="0">
                <a:solidFill>
                  <a:srgbClr val="003B55"/>
                </a:solidFill>
              </a:rPr>
              <a:t>CNN</a:t>
            </a:r>
            <a:r>
              <a:rPr lang="en-AU" dirty="0"/>
              <a:t> </a:t>
            </a:r>
            <a:r>
              <a:rPr lang="en-AU" dirty="0">
                <a:solidFill>
                  <a:srgbClr val="003B55"/>
                </a:solidFill>
              </a:rPr>
              <a:t>with</a:t>
            </a:r>
            <a:r>
              <a:rPr lang="en-AU" dirty="0"/>
              <a:t> </a:t>
            </a:r>
            <a:r>
              <a:rPr lang="en-AU" dirty="0" err="1">
                <a:solidFill>
                  <a:srgbClr val="003B55"/>
                </a:solidFill>
              </a:rPr>
              <a:t>Maxpooling</a:t>
            </a:r>
            <a:endParaRPr lang="en-AU" dirty="0">
              <a:solidFill>
                <a:srgbClr val="003B5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7D33CB-CF14-46F8-B3D9-241625476E05}"/>
              </a:ext>
            </a:extLst>
          </p:cNvPr>
          <p:cNvSpPr txBox="1"/>
          <p:nvPr/>
        </p:nvSpPr>
        <p:spPr>
          <a:xfrm>
            <a:off x="1447013" y="1012537"/>
            <a:ext cx="2022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/>
            </a:lvl1pPr>
          </a:lstStyle>
          <a:p>
            <a:r>
              <a:rPr lang="en-AU" dirty="0">
                <a:solidFill>
                  <a:srgbClr val="003B55"/>
                </a:solidFill>
              </a:rPr>
              <a:t>LeNet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BE77FC-AC20-4681-A6C7-4B2A99276037}"/>
              </a:ext>
            </a:extLst>
          </p:cNvPr>
          <p:cNvSpPr txBox="1"/>
          <p:nvPr/>
        </p:nvSpPr>
        <p:spPr>
          <a:xfrm>
            <a:off x="6999402" y="1078526"/>
            <a:ext cx="25782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000" dirty="0">
                <a:solidFill>
                  <a:srgbClr val="003B55"/>
                </a:solidFill>
              </a:rPr>
              <a:t>Resnet50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C861E0-B22F-4B28-936D-84FDE4D34A8C}"/>
              </a:ext>
            </a:extLst>
          </p:cNvPr>
          <p:cNvSpPr txBox="1"/>
          <p:nvPr/>
        </p:nvSpPr>
        <p:spPr>
          <a:xfrm>
            <a:off x="5700884" y="4134284"/>
            <a:ext cx="48100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/>
            </a:lvl1pPr>
          </a:lstStyle>
          <a:p>
            <a:endParaRPr lang="en-AU" dirty="0"/>
          </a:p>
          <a:p>
            <a:r>
              <a:rPr lang="en-AU" dirty="0">
                <a:solidFill>
                  <a:srgbClr val="003B55"/>
                </a:solidFill>
              </a:rPr>
              <a:t>CNN</a:t>
            </a:r>
            <a:r>
              <a:rPr lang="en-AU" dirty="0"/>
              <a:t> </a:t>
            </a:r>
            <a:r>
              <a:rPr lang="en-AU" dirty="0">
                <a:solidFill>
                  <a:srgbClr val="003B55"/>
                </a:solidFill>
              </a:rPr>
              <a:t>with</a:t>
            </a:r>
            <a:r>
              <a:rPr lang="en-AU" dirty="0"/>
              <a:t> </a:t>
            </a:r>
            <a:r>
              <a:rPr lang="en-AU" dirty="0" err="1">
                <a:solidFill>
                  <a:srgbClr val="003B55"/>
                </a:solidFill>
              </a:rPr>
              <a:t>Avgepooling</a:t>
            </a:r>
            <a:endParaRPr lang="en-AU" dirty="0">
              <a:solidFill>
                <a:srgbClr val="003B55"/>
              </a:solidFill>
            </a:endParaRP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214259B0-A520-4920-B99A-9B2EEE5FAD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9560948"/>
              </p:ext>
            </p:extLst>
          </p:nvPr>
        </p:nvGraphicFramePr>
        <p:xfrm>
          <a:off x="0" y="0"/>
          <a:ext cx="468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5A858DD1-F6CC-4584-A923-E1B56F489E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0857525"/>
              </p:ext>
            </p:extLst>
          </p:nvPr>
        </p:nvGraphicFramePr>
        <p:xfrm>
          <a:off x="5747793" y="0"/>
          <a:ext cx="468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C7088775-07BB-4377-8834-6E5FF5F2C9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8262059"/>
              </p:ext>
            </p:extLst>
          </p:nvPr>
        </p:nvGraphicFramePr>
        <p:xfrm>
          <a:off x="5782187" y="3787977"/>
          <a:ext cx="468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EFFD55D2-5569-4788-855E-45A28BF6D9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8406142"/>
              </p:ext>
            </p:extLst>
          </p:nvPr>
        </p:nvGraphicFramePr>
        <p:xfrm>
          <a:off x="0" y="3781905"/>
          <a:ext cx="468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28252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3" grpId="0">
        <p:bldAsOne/>
      </p:bldGraphic>
      <p:bldGraphic spid="34" grpId="0">
        <p:bldAsOne/>
      </p:bldGraphic>
      <p:bldGraphic spid="32" grpId="0">
        <p:bldAsOne/>
      </p:bldGraphic>
      <p:bldGraphic spid="31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9BDB807-1FDD-4F07-94DD-DA6653D07424}"/>
              </a:ext>
            </a:extLst>
          </p:cNvPr>
          <p:cNvSpPr/>
          <p:nvPr/>
        </p:nvSpPr>
        <p:spPr>
          <a:xfrm>
            <a:off x="0" y="6287911"/>
            <a:ext cx="12192000" cy="570089"/>
          </a:xfrm>
          <a:prstGeom prst="rect">
            <a:avLst/>
          </a:prstGeom>
          <a:solidFill>
            <a:srgbClr val="80BFB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DELIVERY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EE9753-A96C-4D68-8741-891046F558D6}"/>
              </a:ext>
            </a:extLst>
          </p:cNvPr>
          <p:cNvSpPr txBox="1"/>
          <p:nvPr/>
        </p:nvSpPr>
        <p:spPr>
          <a:xfrm>
            <a:off x="11684000" y="6396335"/>
            <a:ext cx="5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chemeClr val="bg1"/>
                </a:solidFill>
              </a:rPr>
              <a:t>16</a:t>
            </a:fld>
            <a:endParaRPr lang="en-AU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1510E-D1AB-442C-8ADC-DA18392BA1D2}"/>
              </a:ext>
            </a:extLst>
          </p:cNvPr>
          <p:cNvSpPr txBox="1"/>
          <p:nvPr/>
        </p:nvSpPr>
        <p:spPr>
          <a:xfrm>
            <a:off x="1" y="4773736"/>
            <a:ext cx="47793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/>
            </a:lvl1pPr>
          </a:lstStyle>
          <a:p>
            <a:r>
              <a:rPr lang="en-AU" dirty="0">
                <a:solidFill>
                  <a:srgbClr val="003B55"/>
                </a:solidFill>
              </a:rPr>
              <a:t>CNN</a:t>
            </a:r>
            <a:r>
              <a:rPr lang="en-AU" dirty="0"/>
              <a:t> </a:t>
            </a:r>
            <a:r>
              <a:rPr lang="en-AU" dirty="0">
                <a:solidFill>
                  <a:srgbClr val="003B55"/>
                </a:solidFill>
              </a:rPr>
              <a:t>with</a:t>
            </a:r>
            <a:r>
              <a:rPr lang="en-AU" dirty="0"/>
              <a:t> </a:t>
            </a:r>
            <a:r>
              <a:rPr lang="en-AU" dirty="0" err="1">
                <a:solidFill>
                  <a:srgbClr val="003B55"/>
                </a:solidFill>
              </a:rPr>
              <a:t>Maxpooling</a:t>
            </a:r>
            <a:endParaRPr lang="en-AU" dirty="0">
              <a:solidFill>
                <a:srgbClr val="003B5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7D33CB-CF14-46F8-B3D9-241625476E05}"/>
              </a:ext>
            </a:extLst>
          </p:cNvPr>
          <p:cNvSpPr txBox="1"/>
          <p:nvPr/>
        </p:nvSpPr>
        <p:spPr>
          <a:xfrm>
            <a:off x="1447013" y="1012537"/>
            <a:ext cx="2022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/>
            </a:lvl1pPr>
          </a:lstStyle>
          <a:p>
            <a:r>
              <a:rPr lang="en-AU" dirty="0">
                <a:solidFill>
                  <a:srgbClr val="003B55"/>
                </a:solidFill>
              </a:rPr>
              <a:t>LeNet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BE77FC-AC20-4681-A6C7-4B2A99276037}"/>
              </a:ext>
            </a:extLst>
          </p:cNvPr>
          <p:cNvSpPr txBox="1"/>
          <p:nvPr/>
        </p:nvSpPr>
        <p:spPr>
          <a:xfrm>
            <a:off x="6999402" y="1078526"/>
            <a:ext cx="25782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000" dirty="0">
                <a:solidFill>
                  <a:srgbClr val="003B55"/>
                </a:solidFill>
              </a:rPr>
              <a:t>Resnet50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C861E0-B22F-4B28-936D-84FDE4D34A8C}"/>
              </a:ext>
            </a:extLst>
          </p:cNvPr>
          <p:cNvSpPr txBox="1"/>
          <p:nvPr/>
        </p:nvSpPr>
        <p:spPr>
          <a:xfrm>
            <a:off x="5700884" y="4134284"/>
            <a:ext cx="48100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/>
            </a:lvl1pPr>
          </a:lstStyle>
          <a:p>
            <a:endParaRPr lang="en-AU" dirty="0"/>
          </a:p>
          <a:p>
            <a:r>
              <a:rPr lang="en-AU" dirty="0">
                <a:solidFill>
                  <a:srgbClr val="003B55"/>
                </a:solidFill>
              </a:rPr>
              <a:t>CNN</a:t>
            </a:r>
            <a:r>
              <a:rPr lang="en-AU" dirty="0"/>
              <a:t> </a:t>
            </a:r>
            <a:r>
              <a:rPr lang="en-AU" dirty="0">
                <a:solidFill>
                  <a:srgbClr val="003B55"/>
                </a:solidFill>
              </a:rPr>
              <a:t>with</a:t>
            </a:r>
            <a:r>
              <a:rPr lang="en-AU" dirty="0"/>
              <a:t> </a:t>
            </a:r>
            <a:r>
              <a:rPr lang="en-AU" dirty="0" err="1">
                <a:solidFill>
                  <a:srgbClr val="003B55"/>
                </a:solidFill>
              </a:rPr>
              <a:t>Avgepooling</a:t>
            </a:r>
            <a:endParaRPr lang="en-AU" dirty="0">
              <a:solidFill>
                <a:srgbClr val="003B55"/>
              </a:solidFill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37EF399-4105-4178-AFB3-729AB0B2A8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1874338"/>
              </p:ext>
            </p:extLst>
          </p:nvPr>
        </p:nvGraphicFramePr>
        <p:xfrm>
          <a:off x="0" y="3666363"/>
          <a:ext cx="468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F99641F-7779-4155-A02E-7C18F52B11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6804653"/>
              </p:ext>
            </p:extLst>
          </p:nvPr>
        </p:nvGraphicFramePr>
        <p:xfrm>
          <a:off x="0" y="0"/>
          <a:ext cx="468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015E8767-0DAF-4113-82E1-9198CB37BC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988005"/>
              </p:ext>
            </p:extLst>
          </p:nvPr>
        </p:nvGraphicFramePr>
        <p:xfrm>
          <a:off x="5727288" y="3636038"/>
          <a:ext cx="468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5982A72-F28B-426B-BC67-3B14CC17AD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552391"/>
              </p:ext>
            </p:extLst>
          </p:nvPr>
        </p:nvGraphicFramePr>
        <p:xfrm>
          <a:off x="5729721" y="0"/>
          <a:ext cx="468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97904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7BA4B1-30D8-4C1E-9AE4-F9E30BB5C24C}"/>
              </a:ext>
            </a:extLst>
          </p:cNvPr>
          <p:cNvSpPr/>
          <p:nvPr/>
        </p:nvSpPr>
        <p:spPr>
          <a:xfrm>
            <a:off x="0" y="6287911"/>
            <a:ext cx="12192000" cy="570089"/>
          </a:xfrm>
          <a:prstGeom prst="rect">
            <a:avLst/>
          </a:prstGeom>
          <a:solidFill>
            <a:srgbClr val="80BFB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/>
          <a:lstStyle/>
          <a:p>
            <a:pPr algn="ctr"/>
            <a:r>
              <a:rPr lang="en-AU" dirty="0"/>
              <a:t>DELIVERY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6C114-AEA4-4F0E-9928-5B1311F0BD3E}"/>
              </a:ext>
            </a:extLst>
          </p:cNvPr>
          <p:cNvSpPr txBox="1"/>
          <p:nvPr/>
        </p:nvSpPr>
        <p:spPr>
          <a:xfrm>
            <a:off x="11684000" y="6396335"/>
            <a:ext cx="5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chemeClr val="bg1"/>
                </a:solidFill>
              </a:rPr>
              <a:t>17</a:t>
            </a:fld>
            <a:endParaRPr lang="en-AU" sz="2400" b="1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77FFB8-87AE-4549-AB35-B439E73E93CD}"/>
              </a:ext>
            </a:extLst>
          </p:cNvPr>
          <p:cNvGrpSpPr/>
          <p:nvPr/>
        </p:nvGrpSpPr>
        <p:grpSpPr>
          <a:xfrm>
            <a:off x="5635256" y="1091155"/>
            <a:ext cx="2232837" cy="3638009"/>
            <a:chOff x="2427183" y="2002163"/>
            <a:chExt cx="2232837" cy="363800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38A6EAF-2DA7-4754-9280-2ECE18FDC360}"/>
                </a:ext>
              </a:extLst>
            </p:cNvPr>
            <p:cNvGrpSpPr/>
            <p:nvPr/>
          </p:nvGrpSpPr>
          <p:grpSpPr>
            <a:xfrm>
              <a:off x="2533487" y="2002163"/>
              <a:ext cx="1825856" cy="1825856"/>
              <a:chOff x="2533487" y="2002163"/>
              <a:chExt cx="1825856" cy="182585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2CD391F-3109-477D-96EB-06A5361F67BD}"/>
                  </a:ext>
                </a:extLst>
              </p:cNvPr>
              <p:cNvSpPr/>
              <p:nvPr/>
            </p:nvSpPr>
            <p:spPr>
              <a:xfrm>
                <a:off x="2579138" y="2047814"/>
                <a:ext cx="1734555" cy="17345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52" name="Oval 5">
                <a:extLst>
                  <a:ext uri="{FF2B5EF4-FFF2-40B4-BE49-F238E27FC236}">
                    <a16:creationId xmlns:a16="http://schemas.microsoft.com/office/drawing/2014/main" id="{5DEA5DAB-666F-4983-8BAD-6EC9537EA36C}"/>
                  </a:ext>
                </a:extLst>
              </p:cNvPr>
              <p:cNvSpPr/>
              <p:nvPr/>
            </p:nvSpPr>
            <p:spPr>
              <a:xfrm>
                <a:off x="2620684" y="2934804"/>
                <a:ext cx="567987" cy="392009"/>
              </a:xfrm>
              <a:custGeom>
                <a:avLst/>
                <a:gdLst/>
                <a:ahLst/>
                <a:cxnLst/>
                <a:rect l="l" t="t" r="r" b="b"/>
                <a:pathLst>
                  <a:path w="1351144" h="932522">
                    <a:moveTo>
                      <a:pt x="1228655" y="0"/>
                    </a:moveTo>
                    <a:cubicBezTo>
                      <a:pt x="1233187" y="140392"/>
                      <a:pt x="1277852" y="270704"/>
                      <a:pt x="1351144" y="380485"/>
                    </a:cubicBezTo>
                    <a:lnTo>
                      <a:pt x="249148" y="932522"/>
                    </a:lnTo>
                    <a:cubicBezTo>
                      <a:pt x="103286" y="673780"/>
                      <a:pt x="14647" y="378736"/>
                      <a:pt x="0" y="6439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53" name="Oval 5">
                <a:extLst>
                  <a:ext uri="{FF2B5EF4-FFF2-40B4-BE49-F238E27FC236}">
                    <a16:creationId xmlns:a16="http://schemas.microsoft.com/office/drawing/2014/main" id="{E672E8E8-20CD-4DDB-BFC4-0153BC0DDDE9}"/>
                  </a:ext>
                </a:extLst>
              </p:cNvPr>
              <p:cNvSpPr/>
              <p:nvPr/>
            </p:nvSpPr>
            <p:spPr>
              <a:xfrm rot="1425402">
                <a:off x="2562803" y="2691468"/>
                <a:ext cx="562784" cy="349748"/>
              </a:xfrm>
              <a:custGeom>
                <a:avLst/>
                <a:gdLst/>
                <a:ahLst/>
                <a:cxnLst/>
                <a:rect l="l" t="t" r="r" b="b"/>
                <a:pathLst>
                  <a:path w="1338766" h="831992">
                    <a:moveTo>
                      <a:pt x="0" y="80549"/>
                    </a:moveTo>
                    <a:lnTo>
                      <a:pt x="1226739" y="0"/>
                    </a:lnTo>
                    <a:cubicBezTo>
                      <a:pt x="1244245" y="102076"/>
                      <a:pt x="1283312" y="196892"/>
                      <a:pt x="1338766" y="279955"/>
                    </a:cubicBezTo>
                    <a:lnTo>
                      <a:pt x="236770" y="831992"/>
                    </a:lnTo>
                    <a:cubicBezTo>
                      <a:pt x="109158" y="605624"/>
                      <a:pt x="25346" y="351470"/>
                      <a:pt x="0" y="80549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54" name="Oval 5">
                <a:extLst>
                  <a:ext uri="{FF2B5EF4-FFF2-40B4-BE49-F238E27FC236}">
                    <a16:creationId xmlns:a16="http://schemas.microsoft.com/office/drawing/2014/main" id="{BC294AC3-2A40-4136-8895-C6AABCA76E4F}"/>
                  </a:ext>
                </a:extLst>
              </p:cNvPr>
              <p:cNvSpPr/>
              <p:nvPr/>
            </p:nvSpPr>
            <p:spPr>
              <a:xfrm rot="2801177">
                <a:off x="2620404" y="2454873"/>
                <a:ext cx="562784" cy="349749"/>
              </a:xfrm>
              <a:custGeom>
                <a:avLst/>
                <a:gdLst/>
                <a:ahLst/>
                <a:cxnLst/>
                <a:rect l="l" t="t" r="r" b="b"/>
                <a:pathLst>
                  <a:path w="1338766" h="831992">
                    <a:moveTo>
                      <a:pt x="0" y="80549"/>
                    </a:moveTo>
                    <a:lnTo>
                      <a:pt x="1226739" y="0"/>
                    </a:lnTo>
                    <a:cubicBezTo>
                      <a:pt x="1244245" y="102076"/>
                      <a:pt x="1283312" y="196892"/>
                      <a:pt x="1338766" y="279955"/>
                    </a:cubicBezTo>
                    <a:lnTo>
                      <a:pt x="236770" y="831992"/>
                    </a:lnTo>
                    <a:cubicBezTo>
                      <a:pt x="109158" y="605624"/>
                      <a:pt x="25346" y="351470"/>
                      <a:pt x="0" y="80549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55" name="Oval 5">
                <a:extLst>
                  <a:ext uri="{FF2B5EF4-FFF2-40B4-BE49-F238E27FC236}">
                    <a16:creationId xmlns:a16="http://schemas.microsoft.com/office/drawing/2014/main" id="{C7CD43CB-BA78-4256-9B9D-998542D21CE7}"/>
                  </a:ext>
                </a:extLst>
              </p:cNvPr>
              <p:cNvSpPr/>
              <p:nvPr/>
            </p:nvSpPr>
            <p:spPr>
              <a:xfrm rot="4200000">
                <a:off x="2764951" y="2249541"/>
                <a:ext cx="562784" cy="362656"/>
              </a:xfrm>
              <a:custGeom>
                <a:avLst/>
                <a:gdLst/>
                <a:ahLst/>
                <a:cxnLst/>
                <a:rect l="l" t="t" r="r" b="b"/>
                <a:pathLst>
                  <a:path w="1338766" h="831992">
                    <a:moveTo>
                      <a:pt x="0" y="80549"/>
                    </a:moveTo>
                    <a:lnTo>
                      <a:pt x="1226739" y="0"/>
                    </a:lnTo>
                    <a:cubicBezTo>
                      <a:pt x="1244245" y="102076"/>
                      <a:pt x="1283312" y="196892"/>
                      <a:pt x="1338766" y="279955"/>
                    </a:cubicBezTo>
                    <a:lnTo>
                      <a:pt x="236770" y="831992"/>
                    </a:lnTo>
                    <a:cubicBezTo>
                      <a:pt x="109158" y="605624"/>
                      <a:pt x="25346" y="351470"/>
                      <a:pt x="0" y="80549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56" name="Oval 5">
                <a:extLst>
                  <a:ext uri="{FF2B5EF4-FFF2-40B4-BE49-F238E27FC236}">
                    <a16:creationId xmlns:a16="http://schemas.microsoft.com/office/drawing/2014/main" id="{4B5EB51A-98C6-47A9-8AE6-BB4DEA5403E0}"/>
                  </a:ext>
                </a:extLst>
              </p:cNvPr>
              <p:cNvSpPr/>
              <p:nvPr/>
            </p:nvSpPr>
            <p:spPr>
              <a:xfrm rot="5629484">
                <a:off x="2986317" y="2122125"/>
                <a:ext cx="562784" cy="365171"/>
              </a:xfrm>
              <a:custGeom>
                <a:avLst/>
                <a:gdLst/>
                <a:ahLst/>
                <a:cxnLst/>
                <a:rect l="l" t="t" r="r" b="b"/>
                <a:pathLst>
                  <a:path w="1338766" h="831992">
                    <a:moveTo>
                      <a:pt x="0" y="80549"/>
                    </a:moveTo>
                    <a:lnTo>
                      <a:pt x="1226739" y="0"/>
                    </a:lnTo>
                    <a:cubicBezTo>
                      <a:pt x="1244245" y="102076"/>
                      <a:pt x="1283312" y="196892"/>
                      <a:pt x="1338766" y="279955"/>
                    </a:cubicBezTo>
                    <a:lnTo>
                      <a:pt x="236770" y="831992"/>
                    </a:lnTo>
                    <a:cubicBezTo>
                      <a:pt x="109158" y="605624"/>
                      <a:pt x="25346" y="351470"/>
                      <a:pt x="0" y="80549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57" name="Oval 5">
                <a:extLst>
                  <a:ext uri="{FF2B5EF4-FFF2-40B4-BE49-F238E27FC236}">
                    <a16:creationId xmlns:a16="http://schemas.microsoft.com/office/drawing/2014/main" id="{E90E5926-5107-487B-B3F2-784E68870D4F}"/>
                  </a:ext>
                </a:extLst>
              </p:cNvPr>
              <p:cNvSpPr/>
              <p:nvPr/>
            </p:nvSpPr>
            <p:spPr>
              <a:xfrm rot="6994121">
                <a:off x="3247001" y="2101135"/>
                <a:ext cx="548943" cy="365171"/>
              </a:xfrm>
              <a:custGeom>
                <a:avLst/>
                <a:gdLst/>
                <a:ahLst/>
                <a:cxnLst/>
                <a:rect l="l" t="t" r="r" b="b"/>
                <a:pathLst>
                  <a:path w="1305842" h="839319">
                    <a:moveTo>
                      <a:pt x="1228655" y="0"/>
                    </a:moveTo>
                    <a:cubicBezTo>
                      <a:pt x="1232148" y="108204"/>
                      <a:pt x="1259481" y="210420"/>
                      <a:pt x="1305842" y="301634"/>
                    </a:cubicBezTo>
                    <a:lnTo>
                      <a:pt x="203426" y="839319"/>
                    </a:lnTo>
                    <a:cubicBezTo>
                      <a:pt x="83656" y="604842"/>
                      <a:pt x="12942" y="342151"/>
                      <a:pt x="0" y="6439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58" name="Oval 5">
                <a:extLst>
                  <a:ext uri="{FF2B5EF4-FFF2-40B4-BE49-F238E27FC236}">
                    <a16:creationId xmlns:a16="http://schemas.microsoft.com/office/drawing/2014/main" id="{5BE402BC-D24B-420D-B311-5BB4083C98C2}"/>
                  </a:ext>
                </a:extLst>
              </p:cNvPr>
              <p:cNvSpPr/>
              <p:nvPr/>
            </p:nvSpPr>
            <p:spPr>
              <a:xfrm rot="8400000">
                <a:off x="3493267" y="2180874"/>
                <a:ext cx="548944" cy="365171"/>
              </a:xfrm>
              <a:custGeom>
                <a:avLst/>
                <a:gdLst/>
                <a:ahLst/>
                <a:cxnLst/>
                <a:rect l="l" t="t" r="r" b="b"/>
                <a:pathLst>
                  <a:path w="1305842" h="839319">
                    <a:moveTo>
                      <a:pt x="1228655" y="0"/>
                    </a:moveTo>
                    <a:cubicBezTo>
                      <a:pt x="1232148" y="108204"/>
                      <a:pt x="1259481" y="210420"/>
                      <a:pt x="1305842" y="301634"/>
                    </a:cubicBezTo>
                    <a:lnTo>
                      <a:pt x="203426" y="839319"/>
                    </a:lnTo>
                    <a:cubicBezTo>
                      <a:pt x="83656" y="604842"/>
                      <a:pt x="12942" y="342151"/>
                      <a:pt x="0" y="6439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59" name="Oval 5">
                <a:extLst>
                  <a:ext uri="{FF2B5EF4-FFF2-40B4-BE49-F238E27FC236}">
                    <a16:creationId xmlns:a16="http://schemas.microsoft.com/office/drawing/2014/main" id="{E9D6BE31-2A9D-4AB4-A6DC-127018089D77}"/>
                  </a:ext>
                </a:extLst>
              </p:cNvPr>
              <p:cNvSpPr/>
              <p:nvPr/>
            </p:nvSpPr>
            <p:spPr>
              <a:xfrm rot="9799445">
                <a:off x="3681348" y="2354209"/>
                <a:ext cx="548944" cy="365171"/>
              </a:xfrm>
              <a:custGeom>
                <a:avLst/>
                <a:gdLst/>
                <a:ahLst/>
                <a:cxnLst/>
                <a:rect l="l" t="t" r="r" b="b"/>
                <a:pathLst>
                  <a:path w="1305842" h="839319">
                    <a:moveTo>
                      <a:pt x="1228655" y="0"/>
                    </a:moveTo>
                    <a:cubicBezTo>
                      <a:pt x="1232148" y="108204"/>
                      <a:pt x="1259481" y="210420"/>
                      <a:pt x="1305842" y="301634"/>
                    </a:cubicBezTo>
                    <a:lnTo>
                      <a:pt x="203426" y="839319"/>
                    </a:lnTo>
                    <a:cubicBezTo>
                      <a:pt x="83656" y="604842"/>
                      <a:pt x="12942" y="342151"/>
                      <a:pt x="0" y="6439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60" name="Oval 5">
                <a:extLst>
                  <a:ext uri="{FF2B5EF4-FFF2-40B4-BE49-F238E27FC236}">
                    <a16:creationId xmlns:a16="http://schemas.microsoft.com/office/drawing/2014/main" id="{B3763B96-B37F-4F05-AAE2-C23758A86404}"/>
                  </a:ext>
                </a:extLst>
              </p:cNvPr>
              <p:cNvSpPr/>
              <p:nvPr/>
            </p:nvSpPr>
            <p:spPr>
              <a:xfrm rot="11200835">
                <a:off x="3782044" y="2593053"/>
                <a:ext cx="548944" cy="365171"/>
              </a:xfrm>
              <a:custGeom>
                <a:avLst/>
                <a:gdLst/>
                <a:ahLst/>
                <a:cxnLst/>
                <a:rect l="l" t="t" r="r" b="b"/>
                <a:pathLst>
                  <a:path w="1305842" h="839319">
                    <a:moveTo>
                      <a:pt x="1228655" y="0"/>
                    </a:moveTo>
                    <a:cubicBezTo>
                      <a:pt x="1232148" y="108204"/>
                      <a:pt x="1259481" y="210420"/>
                      <a:pt x="1305842" y="301634"/>
                    </a:cubicBezTo>
                    <a:lnTo>
                      <a:pt x="203426" y="839319"/>
                    </a:lnTo>
                    <a:cubicBezTo>
                      <a:pt x="83656" y="604842"/>
                      <a:pt x="12942" y="342151"/>
                      <a:pt x="0" y="6439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61" name="Oval 5">
                <a:extLst>
                  <a:ext uri="{FF2B5EF4-FFF2-40B4-BE49-F238E27FC236}">
                    <a16:creationId xmlns:a16="http://schemas.microsoft.com/office/drawing/2014/main" id="{427A372C-D9A5-4F38-B414-931D3A63E2C8}"/>
                  </a:ext>
                </a:extLst>
              </p:cNvPr>
              <p:cNvSpPr/>
              <p:nvPr/>
            </p:nvSpPr>
            <p:spPr>
              <a:xfrm rot="12660000">
                <a:off x="3769005" y="2851270"/>
                <a:ext cx="555718" cy="369678"/>
              </a:xfrm>
              <a:custGeom>
                <a:avLst/>
                <a:gdLst/>
                <a:ahLst/>
                <a:cxnLst/>
                <a:rect l="l" t="t" r="r" b="b"/>
                <a:pathLst>
                  <a:path w="1305842" h="839319">
                    <a:moveTo>
                      <a:pt x="1228655" y="0"/>
                    </a:moveTo>
                    <a:cubicBezTo>
                      <a:pt x="1232148" y="108204"/>
                      <a:pt x="1259481" y="210420"/>
                      <a:pt x="1305842" y="301634"/>
                    </a:cubicBezTo>
                    <a:lnTo>
                      <a:pt x="203426" y="839319"/>
                    </a:lnTo>
                    <a:cubicBezTo>
                      <a:pt x="83656" y="604842"/>
                      <a:pt x="12942" y="342151"/>
                      <a:pt x="0" y="6439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62" name="Oval 3">
                <a:extLst>
                  <a:ext uri="{FF2B5EF4-FFF2-40B4-BE49-F238E27FC236}">
                    <a16:creationId xmlns:a16="http://schemas.microsoft.com/office/drawing/2014/main" id="{DF72BC4F-B925-4D08-9B97-37565BF8C88D}"/>
                  </a:ext>
                </a:extLst>
              </p:cNvPr>
              <p:cNvSpPr/>
              <p:nvPr/>
            </p:nvSpPr>
            <p:spPr>
              <a:xfrm>
                <a:off x="2533487" y="2002163"/>
                <a:ext cx="1825856" cy="1825856"/>
              </a:xfrm>
              <a:custGeom>
                <a:avLst/>
                <a:gdLst/>
                <a:ahLst/>
                <a:cxnLst/>
                <a:rect l="l" t="t" r="r" b="b"/>
                <a:pathLst>
                  <a:path w="4343400" h="4343400">
                    <a:moveTo>
                      <a:pt x="2171700" y="381001"/>
                    </a:moveTo>
                    <a:cubicBezTo>
                      <a:pt x="1182724" y="381001"/>
                      <a:pt x="381000" y="1182725"/>
                      <a:pt x="381000" y="2171701"/>
                    </a:cubicBezTo>
                    <a:cubicBezTo>
                      <a:pt x="381000" y="2456642"/>
                      <a:pt x="447552" y="2726039"/>
                      <a:pt x="567765" y="2964302"/>
                    </a:cubicBezTo>
                    <a:lnTo>
                      <a:pt x="1184110" y="2665054"/>
                    </a:lnTo>
                    <a:cubicBezTo>
                      <a:pt x="1108663" y="2516955"/>
                      <a:pt x="1066800" y="2349217"/>
                      <a:pt x="1066800" y="2171701"/>
                    </a:cubicBezTo>
                    <a:cubicBezTo>
                      <a:pt x="1066800" y="1561482"/>
                      <a:pt x="1561481" y="1066801"/>
                      <a:pt x="2171700" y="1066801"/>
                    </a:cubicBezTo>
                    <a:cubicBezTo>
                      <a:pt x="2781919" y="1066801"/>
                      <a:pt x="3276600" y="1561482"/>
                      <a:pt x="3276600" y="2171701"/>
                    </a:cubicBezTo>
                    <a:cubicBezTo>
                      <a:pt x="3276600" y="2347849"/>
                      <a:pt x="3235380" y="2514369"/>
                      <a:pt x="3160956" y="2661594"/>
                    </a:cubicBezTo>
                    <a:lnTo>
                      <a:pt x="3777301" y="2960843"/>
                    </a:lnTo>
                    <a:cubicBezTo>
                      <a:pt x="3896485" y="2723452"/>
                      <a:pt x="3962400" y="2455274"/>
                      <a:pt x="3962400" y="2171701"/>
                    </a:cubicBezTo>
                    <a:cubicBezTo>
                      <a:pt x="3962400" y="1182725"/>
                      <a:pt x="3160676" y="381001"/>
                      <a:pt x="2171700" y="381001"/>
                    </a:cubicBezTo>
                    <a:close/>
                    <a:moveTo>
                      <a:pt x="2171700" y="0"/>
                    </a:moveTo>
                    <a:cubicBezTo>
                      <a:pt x="3371097" y="0"/>
                      <a:pt x="4343400" y="972303"/>
                      <a:pt x="4343400" y="2171700"/>
                    </a:cubicBezTo>
                    <a:cubicBezTo>
                      <a:pt x="4343400" y="3371097"/>
                      <a:pt x="3371097" y="4343400"/>
                      <a:pt x="2171700" y="4343400"/>
                    </a:cubicBezTo>
                    <a:cubicBezTo>
                      <a:pt x="972303" y="4343400"/>
                      <a:pt x="0" y="3371097"/>
                      <a:pt x="0" y="2171700"/>
                    </a:cubicBezTo>
                    <a:cubicBezTo>
                      <a:pt x="0" y="972303"/>
                      <a:pt x="972303" y="0"/>
                      <a:pt x="217170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A6564ED-EB93-4C31-AC27-3C833F5EA59C}"/>
                  </a:ext>
                </a:extLst>
              </p:cNvPr>
              <p:cNvSpPr/>
              <p:nvPr/>
            </p:nvSpPr>
            <p:spPr>
              <a:xfrm>
                <a:off x="2639194" y="2107870"/>
                <a:ext cx="1614441" cy="16144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AA923DAF-FB62-41A2-AB43-E3E4AE28FBC6}"/>
                  </a:ext>
                </a:extLst>
              </p:cNvPr>
              <p:cNvSpPr/>
              <p:nvPr/>
            </p:nvSpPr>
            <p:spPr>
              <a:xfrm>
                <a:off x="3085288" y="2553965"/>
                <a:ext cx="722254" cy="722254"/>
              </a:xfrm>
              <a:prstGeom prst="ellipse">
                <a:avLst/>
              </a:prstGeom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</p:grpSp>
        <p:sp>
          <p:nvSpPr>
            <p:cNvPr id="49" name="TextBox 238">
              <a:extLst>
                <a:ext uri="{FF2B5EF4-FFF2-40B4-BE49-F238E27FC236}">
                  <a16:creationId xmlns:a16="http://schemas.microsoft.com/office/drawing/2014/main" id="{F9C23E63-F3F0-437D-B6F2-2D1F8EE52E09}"/>
                </a:ext>
              </a:extLst>
            </p:cNvPr>
            <p:cNvSpPr txBox="1"/>
            <p:nvPr/>
          </p:nvSpPr>
          <p:spPr>
            <a:xfrm>
              <a:off x="2951729" y="4038600"/>
              <a:ext cx="9553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dirty="0">
                  <a:solidFill>
                    <a:srgbClr val="D7CD03"/>
                  </a:solidFill>
                </a:rPr>
                <a:t>57s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9DDB290-1B2A-4A4F-841A-5C29E4B50DD4}"/>
                </a:ext>
              </a:extLst>
            </p:cNvPr>
            <p:cNvSpPr/>
            <p:nvPr/>
          </p:nvSpPr>
          <p:spPr>
            <a:xfrm>
              <a:off x="2427183" y="4684932"/>
              <a:ext cx="2232837" cy="95524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dirty="0"/>
                <a:t>MaxPooling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75D623C-4C60-41D9-9425-508D4033EE82}"/>
              </a:ext>
            </a:extLst>
          </p:cNvPr>
          <p:cNvGrpSpPr/>
          <p:nvPr/>
        </p:nvGrpSpPr>
        <p:grpSpPr>
          <a:xfrm>
            <a:off x="8275317" y="1034004"/>
            <a:ext cx="1883664" cy="3666584"/>
            <a:chOff x="4738631" y="2002163"/>
            <a:chExt cx="1883664" cy="368087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19D0900-E69B-4246-AD0B-363D6A5F06A5}"/>
                </a:ext>
              </a:extLst>
            </p:cNvPr>
            <p:cNvGrpSpPr/>
            <p:nvPr/>
          </p:nvGrpSpPr>
          <p:grpSpPr>
            <a:xfrm>
              <a:off x="4767535" y="2002163"/>
              <a:ext cx="1825856" cy="1825856"/>
              <a:chOff x="4767535" y="2002163"/>
              <a:chExt cx="1825856" cy="1825856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5C65D57-AEB0-4FBC-872D-03DC0FD8D5B9}"/>
                  </a:ext>
                </a:extLst>
              </p:cNvPr>
              <p:cNvSpPr/>
              <p:nvPr/>
            </p:nvSpPr>
            <p:spPr>
              <a:xfrm>
                <a:off x="4813186" y="2047814"/>
                <a:ext cx="1734555" cy="17345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34" name="Oval 5">
                <a:extLst>
                  <a:ext uri="{FF2B5EF4-FFF2-40B4-BE49-F238E27FC236}">
                    <a16:creationId xmlns:a16="http://schemas.microsoft.com/office/drawing/2014/main" id="{2A6FFAC5-3508-4840-9672-CA17D4FFF8E2}"/>
                  </a:ext>
                </a:extLst>
              </p:cNvPr>
              <p:cNvSpPr/>
              <p:nvPr/>
            </p:nvSpPr>
            <p:spPr>
              <a:xfrm>
                <a:off x="4854732" y="2934804"/>
                <a:ext cx="567987" cy="392009"/>
              </a:xfrm>
              <a:custGeom>
                <a:avLst/>
                <a:gdLst/>
                <a:ahLst/>
                <a:cxnLst/>
                <a:rect l="l" t="t" r="r" b="b"/>
                <a:pathLst>
                  <a:path w="1351144" h="932522">
                    <a:moveTo>
                      <a:pt x="1228655" y="0"/>
                    </a:moveTo>
                    <a:cubicBezTo>
                      <a:pt x="1233187" y="140392"/>
                      <a:pt x="1277852" y="270704"/>
                      <a:pt x="1351144" y="380485"/>
                    </a:cubicBezTo>
                    <a:lnTo>
                      <a:pt x="249148" y="932522"/>
                    </a:lnTo>
                    <a:cubicBezTo>
                      <a:pt x="103286" y="673780"/>
                      <a:pt x="14647" y="378736"/>
                      <a:pt x="0" y="64391"/>
                    </a:cubicBezTo>
                    <a:close/>
                  </a:path>
                </a:pathLst>
              </a:custGeom>
              <a:solidFill>
                <a:srgbClr val="D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35" name="Oval 5">
                <a:extLst>
                  <a:ext uri="{FF2B5EF4-FFF2-40B4-BE49-F238E27FC236}">
                    <a16:creationId xmlns:a16="http://schemas.microsoft.com/office/drawing/2014/main" id="{9166EEF1-6062-4E17-B14D-7E5D98A8398C}"/>
                  </a:ext>
                </a:extLst>
              </p:cNvPr>
              <p:cNvSpPr/>
              <p:nvPr/>
            </p:nvSpPr>
            <p:spPr>
              <a:xfrm rot="1425402">
                <a:off x="4796851" y="2691468"/>
                <a:ext cx="562784" cy="349748"/>
              </a:xfrm>
              <a:custGeom>
                <a:avLst/>
                <a:gdLst/>
                <a:ahLst/>
                <a:cxnLst/>
                <a:rect l="l" t="t" r="r" b="b"/>
                <a:pathLst>
                  <a:path w="1338766" h="831992">
                    <a:moveTo>
                      <a:pt x="0" y="80549"/>
                    </a:moveTo>
                    <a:lnTo>
                      <a:pt x="1226739" y="0"/>
                    </a:lnTo>
                    <a:cubicBezTo>
                      <a:pt x="1244245" y="102076"/>
                      <a:pt x="1283312" y="196892"/>
                      <a:pt x="1338766" y="279955"/>
                    </a:cubicBezTo>
                    <a:lnTo>
                      <a:pt x="236770" y="831992"/>
                    </a:lnTo>
                    <a:cubicBezTo>
                      <a:pt x="109158" y="605624"/>
                      <a:pt x="25346" y="351470"/>
                      <a:pt x="0" y="80549"/>
                    </a:cubicBezTo>
                    <a:close/>
                  </a:path>
                </a:pathLst>
              </a:custGeom>
              <a:solidFill>
                <a:srgbClr val="D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36" name="Oval 5">
                <a:extLst>
                  <a:ext uri="{FF2B5EF4-FFF2-40B4-BE49-F238E27FC236}">
                    <a16:creationId xmlns:a16="http://schemas.microsoft.com/office/drawing/2014/main" id="{EC589874-1F06-4D58-8E86-3055494507A1}"/>
                  </a:ext>
                </a:extLst>
              </p:cNvPr>
              <p:cNvSpPr/>
              <p:nvPr/>
            </p:nvSpPr>
            <p:spPr>
              <a:xfrm rot="2801177">
                <a:off x="4854452" y="2454873"/>
                <a:ext cx="562784" cy="349749"/>
              </a:xfrm>
              <a:custGeom>
                <a:avLst/>
                <a:gdLst/>
                <a:ahLst/>
                <a:cxnLst/>
                <a:rect l="l" t="t" r="r" b="b"/>
                <a:pathLst>
                  <a:path w="1338766" h="831992">
                    <a:moveTo>
                      <a:pt x="0" y="80549"/>
                    </a:moveTo>
                    <a:lnTo>
                      <a:pt x="1226739" y="0"/>
                    </a:lnTo>
                    <a:cubicBezTo>
                      <a:pt x="1244245" y="102076"/>
                      <a:pt x="1283312" y="196892"/>
                      <a:pt x="1338766" y="279955"/>
                    </a:cubicBezTo>
                    <a:lnTo>
                      <a:pt x="236770" y="831992"/>
                    </a:lnTo>
                    <a:cubicBezTo>
                      <a:pt x="109158" y="605624"/>
                      <a:pt x="25346" y="351470"/>
                      <a:pt x="0" y="80549"/>
                    </a:cubicBezTo>
                    <a:close/>
                  </a:path>
                </a:pathLst>
              </a:custGeom>
              <a:solidFill>
                <a:srgbClr val="D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37" name="Oval 5">
                <a:extLst>
                  <a:ext uri="{FF2B5EF4-FFF2-40B4-BE49-F238E27FC236}">
                    <a16:creationId xmlns:a16="http://schemas.microsoft.com/office/drawing/2014/main" id="{8973263F-C638-4761-8918-CAA675D21B68}"/>
                  </a:ext>
                </a:extLst>
              </p:cNvPr>
              <p:cNvSpPr/>
              <p:nvPr/>
            </p:nvSpPr>
            <p:spPr>
              <a:xfrm rot="4200000">
                <a:off x="4998999" y="2249541"/>
                <a:ext cx="562784" cy="362656"/>
              </a:xfrm>
              <a:custGeom>
                <a:avLst/>
                <a:gdLst/>
                <a:ahLst/>
                <a:cxnLst/>
                <a:rect l="l" t="t" r="r" b="b"/>
                <a:pathLst>
                  <a:path w="1338766" h="831992">
                    <a:moveTo>
                      <a:pt x="0" y="80549"/>
                    </a:moveTo>
                    <a:lnTo>
                      <a:pt x="1226739" y="0"/>
                    </a:lnTo>
                    <a:cubicBezTo>
                      <a:pt x="1244245" y="102076"/>
                      <a:pt x="1283312" y="196892"/>
                      <a:pt x="1338766" y="279955"/>
                    </a:cubicBezTo>
                    <a:lnTo>
                      <a:pt x="236770" y="831992"/>
                    </a:lnTo>
                    <a:cubicBezTo>
                      <a:pt x="109158" y="605624"/>
                      <a:pt x="25346" y="351470"/>
                      <a:pt x="0" y="80549"/>
                    </a:cubicBezTo>
                    <a:close/>
                  </a:path>
                </a:pathLst>
              </a:custGeom>
              <a:solidFill>
                <a:srgbClr val="D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38" name="Oval 5">
                <a:extLst>
                  <a:ext uri="{FF2B5EF4-FFF2-40B4-BE49-F238E27FC236}">
                    <a16:creationId xmlns:a16="http://schemas.microsoft.com/office/drawing/2014/main" id="{8FE49217-AB78-4E57-9E60-0C71F824B697}"/>
                  </a:ext>
                </a:extLst>
              </p:cNvPr>
              <p:cNvSpPr/>
              <p:nvPr/>
            </p:nvSpPr>
            <p:spPr>
              <a:xfrm rot="5629484">
                <a:off x="5220365" y="2122125"/>
                <a:ext cx="562784" cy="365171"/>
              </a:xfrm>
              <a:custGeom>
                <a:avLst/>
                <a:gdLst/>
                <a:ahLst/>
                <a:cxnLst/>
                <a:rect l="l" t="t" r="r" b="b"/>
                <a:pathLst>
                  <a:path w="1338766" h="831992">
                    <a:moveTo>
                      <a:pt x="0" y="80549"/>
                    </a:moveTo>
                    <a:lnTo>
                      <a:pt x="1226739" y="0"/>
                    </a:lnTo>
                    <a:cubicBezTo>
                      <a:pt x="1244245" y="102076"/>
                      <a:pt x="1283312" y="196892"/>
                      <a:pt x="1338766" y="279955"/>
                    </a:cubicBezTo>
                    <a:lnTo>
                      <a:pt x="236770" y="831992"/>
                    </a:lnTo>
                    <a:cubicBezTo>
                      <a:pt x="109158" y="605624"/>
                      <a:pt x="25346" y="351470"/>
                      <a:pt x="0" y="80549"/>
                    </a:cubicBezTo>
                    <a:close/>
                  </a:path>
                </a:pathLst>
              </a:custGeom>
              <a:solidFill>
                <a:srgbClr val="D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39" name="Oval 5">
                <a:extLst>
                  <a:ext uri="{FF2B5EF4-FFF2-40B4-BE49-F238E27FC236}">
                    <a16:creationId xmlns:a16="http://schemas.microsoft.com/office/drawing/2014/main" id="{4891E5EF-AC8B-4E31-BD4E-C04629D54E66}"/>
                  </a:ext>
                </a:extLst>
              </p:cNvPr>
              <p:cNvSpPr/>
              <p:nvPr/>
            </p:nvSpPr>
            <p:spPr>
              <a:xfrm rot="6994121">
                <a:off x="5481049" y="2101135"/>
                <a:ext cx="548943" cy="365171"/>
              </a:xfrm>
              <a:custGeom>
                <a:avLst/>
                <a:gdLst/>
                <a:ahLst/>
                <a:cxnLst/>
                <a:rect l="l" t="t" r="r" b="b"/>
                <a:pathLst>
                  <a:path w="1305842" h="839319">
                    <a:moveTo>
                      <a:pt x="1228655" y="0"/>
                    </a:moveTo>
                    <a:cubicBezTo>
                      <a:pt x="1232148" y="108204"/>
                      <a:pt x="1259481" y="210420"/>
                      <a:pt x="1305842" y="301634"/>
                    </a:cubicBezTo>
                    <a:lnTo>
                      <a:pt x="203426" y="839319"/>
                    </a:lnTo>
                    <a:cubicBezTo>
                      <a:pt x="83656" y="604842"/>
                      <a:pt x="12942" y="342151"/>
                      <a:pt x="0" y="64391"/>
                    </a:cubicBezTo>
                    <a:close/>
                  </a:path>
                </a:pathLst>
              </a:custGeom>
              <a:solidFill>
                <a:srgbClr val="D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40" name="Oval 5">
                <a:extLst>
                  <a:ext uri="{FF2B5EF4-FFF2-40B4-BE49-F238E27FC236}">
                    <a16:creationId xmlns:a16="http://schemas.microsoft.com/office/drawing/2014/main" id="{31B3486D-5D0E-4C02-9BA6-7454313E8782}"/>
                  </a:ext>
                </a:extLst>
              </p:cNvPr>
              <p:cNvSpPr/>
              <p:nvPr/>
            </p:nvSpPr>
            <p:spPr>
              <a:xfrm rot="8400000">
                <a:off x="5727315" y="2180874"/>
                <a:ext cx="548944" cy="365171"/>
              </a:xfrm>
              <a:custGeom>
                <a:avLst/>
                <a:gdLst/>
                <a:ahLst/>
                <a:cxnLst/>
                <a:rect l="l" t="t" r="r" b="b"/>
                <a:pathLst>
                  <a:path w="1305842" h="839319">
                    <a:moveTo>
                      <a:pt x="1228655" y="0"/>
                    </a:moveTo>
                    <a:cubicBezTo>
                      <a:pt x="1232148" y="108204"/>
                      <a:pt x="1259481" y="210420"/>
                      <a:pt x="1305842" y="301634"/>
                    </a:cubicBezTo>
                    <a:lnTo>
                      <a:pt x="203426" y="839319"/>
                    </a:lnTo>
                    <a:cubicBezTo>
                      <a:pt x="83656" y="604842"/>
                      <a:pt x="12942" y="342151"/>
                      <a:pt x="0" y="64391"/>
                    </a:cubicBezTo>
                    <a:close/>
                  </a:path>
                </a:pathLst>
              </a:custGeom>
              <a:solidFill>
                <a:srgbClr val="D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41" name="Oval 5">
                <a:extLst>
                  <a:ext uri="{FF2B5EF4-FFF2-40B4-BE49-F238E27FC236}">
                    <a16:creationId xmlns:a16="http://schemas.microsoft.com/office/drawing/2014/main" id="{030CEF2B-28F6-4D5A-A116-E9605A6DD4D4}"/>
                  </a:ext>
                </a:extLst>
              </p:cNvPr>
              <p:cNvSpPr/>
              <p:nvPr/>
            </p:nvSpPr>
            <p:spPr>
              <a:xfrm rot="9799445">
                <a:off x="5915396" y="2354209"/>
                <a:ext cx="548944" cy="365171"/>
              </a:xfrm>
              <a:custGeom>
                <a:avLst/>
                <a:gdLst/>
                <a:ahLst/>
                <a:cxnLst/>
                <a:rect l="l" t="t" r="r" b="b"/>
                <a:pathLst>
                  <a:path w="1305842" h="839319">
                    <a:moveTo>
                      <a:pt x="1228655" y="0"/>
                    </a:moveTo>
                    <a:cubicBezTo>
                      <a:pt x="1232148" y="108204"/>
                      <a:pt x="1259481" y="210420"/>
                      <a:pt x="1305842" y="301634"/>
                    </a:cubicBezTo>
                    <a:lnTo>
                      <a:pt x="203426" y="839319"/>
                    </a:lnTo>
                    <a:cubicBezTo>
                      <a:pt x="83656" y="604842"/>
                      <a:pt x="12942" y="342151"/>
                      <a:pt x="0" y="64391"/>
                    </a:cubicBezTo>
                    <a:close/>
                  </a:path>
                </a:pathLst>
              </a:custGeom>
              <a:solidFill>
                <a:srgbClr val="D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42" name="Oval 5">
                <a:extLst>
                  <a:ext uri="{FF2B5EF4-FFF2-40B4-BE49-F238E27FC236}">
                    <a16:creationId xmlns:a16="http://schemas.microsoft.com/office/drawing/2014/main" id="{5D680F1F-BAB4-4173-812D-4061872C035D}"/>
                  </a:ext>
                </a:extLst>
              </p:cNvPr>
              <p:cNvSpPr/>
              <p:nvPr/>
            </p:nvSpPr>
            <p:spPr>
              <a:xfrm rot="11200835">
                <a:off x="6016092" y="2593053"/>
                <a:ext cx="548944" cy="365171"/>
              </a:xfrm>
              <a:custGeom>
                <a:avLst/>
                <a:gdLst/>
                <a:ahLst/>
                <a:cxnLst/>
                <a:rect l="l" t="t" r="r" b="b"/>
                <a:pathLst>
                  <a:path w="1305842" h="839319">
                    <a:moveTo>
                      <a:pt x="1228655" y="0"/>
                    </a:moveTo>
                    <a:cubicBezTo>
                      <a:pt x="1232148" y="108204"/>
                      <a:pt x="1259481" y="210420"/>
                      <a:pt x="1305842" y="301634"/>
                    </a:cubicBezTo>
                    <a:lnTo>
                      <a:pt x="203426" y="839319"/>
                    </a:lnTo>
                    <a:cubicBezTo>
                      <a:pt x="83656" y="604842"/>
                      <a:pt x="12942" y="342151"/>
                      <a:pt x="0" y="64391"/>
                    </a:cubicBezTo>
                    <a:close/>
                  </a:path>
                </a:pathLst>
              </a:custGeom>
              <a:solidFill>
                <a:srgbClr val="D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43" name="Oval 5">
                <a:extLst>
                  <a:ext uri="{FF2B5EF4-FFF2-40B4-BE49-F238E27FC236}">
                    <a16:creationId xmlns:a16="http://schemas.microsoft.com/office/drawing/2014/main" id="{EF415B43-C9BE-46EC-B7F8-62D9200F082A}"/>
                  </a:ext>
                </a:extLst>
              </p:cNvPr>
              <p:cNvSpPr/>
              <p:nvPr/>
            </p:nvSpPr>
            <p:spPr>
              <a:xfrm rot="12660000">
                <a:off x="6003053" y="2851270"/>
                <a:ext cx="555718" cy="369678"/>
              </a:xfrm>
              <a:custGeom>
                <a:avLst/>
                <a:gdLst/>
                <a:ahLst/>
                <a:cxnLst/>
                <a:rect l="l" t="t" r="r" b="b"/>
                <a:pathLst>
                  <a:path w="1305842" h="839319">
                    <a:moveTo>
                      <a:pt x="1228655" y="0"/>
                    </a:moveTo>
                    <a:cubicBezTo>
                      <a:pt x="1232148" y="108204"/>
                      <a:pt x="1259481" y="210420"/>
                      <a:pt x="1305842" y="301634"/>
                    </a:cubicBezTo>
                    <a:lnTo>
                      <a:pt x="203426" y="839319"/>
                    </a:lnTo>
                    <a:cubicBezTo>
                      <a:pt x="83656" y="604842"/>
                      <a:pt x="12942" y="342151"/>
                      <a:pt x="0" y="6439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44" name="Oval 3">
                <a:extLst>
                  <a:ext uri="{FF2B5EF4-FFF2-40B4-BE49-F238E27FC236}">
                    <a16:creationId xmlns:a16="http://schemas.microsoft.com/office/drawing/2014/main" id="{258C817A-CE27-4B77-8BB6-ACBEFBB74462}"/>
                  </a:ext>
                </a:extLst>
              </p:cNvPr>
              <p:cNvSpPr/>
              <p:nvPr/>
            </p:nvSpPr>
            <p:spPr>
              <a:xfrm>
                <a:off x="4767535" y="2002163"/>
                <a:ext cx="1825856" cy="1825856"/>
              </a:xfrm>
              <a:custGeom>
                <a:avLst/>
                <a:gdLst/>
                <a:ahLst/>
                <a:cxnLst/>
                <a:rect l="l" t="t" r="r" b="b"/>
                <a:pathLst>
                  <a:path w="4343400" h="4343400">
                    <a:moveTo>
                      <a:pt x="2171700" y="381001"/>
                    </a:moveTo>
                    <a:cubicBezTo>
                      <a:pt x="1182724" y="381001"/>
                      <a:pt x="381000" y="1182725"/>
                      <a:pt x="381000" y="2171701"/>
                    </a:cubicBezTo>
                    <a:cubicBezTo>
                      <a:pt x="381000" y="2456642"/>
                      <a:pt x="447552" y="2726039"/>
                      <a:pt x="567765" y="2964302"/>
                    </a:cubicBezTo>
                    <a:lnTo>
                      <a:pt x="1184110" y="2665054"/>
                    </a:lnTo>
                    <a:cubicBezTo>
                      <a:pt x="1108663" y="2516955"/>
                      <a:pt x="1066800" y="2349217"/>
                      <a:pt x="1066800" y="2171701"/>
                    </a:cubicBezTo>
                    <a:cubicBezTo>
                      <a:pt x="1066800" y="1561482"/>
                      <a:pt x="1561481" y="1066801"/>
                      <a:pt x="2171700" y="1066801"/>
                    </a:cubicBezTo>
                    <a:cubicBezTo>
                      <a:pt x="2781919" y="1066801"/>
                      <a:pt x="3276600" y="1561482"/>
                      <a:pt x="3276600" y="2171701"/>
                    </a:cubicBezTo>
                    <a:cubicBezTo>
                      <a:pt x="3276600" y="2347849"/>
                      <a:pt x="3235380" y="2514369"/>
                      <a:pt x="3160956" y="2661594"/>
                    </a:cubicBezTo>
                    <a:lnTo>
                      <a:pt x="3777301" y="2960843"/>
                    </a:lnTo>
                    <a:cubicBezTo>
                      <a:pt x="3896485" y="2723452"/>
                      <a:pt x="3962400" y="2455274"/>
                      <a:pt x="3962400" y="2171701"/>
                    </a:cubicBezTo>
                    <a:cubicBezTo>
                      <a:pt x="3962400" y="1182725"/>
                      <a:pt x="3160676" y="381001"/>
                      <a:pt x="2171700" y="381001"/>
                    </a:cubicBezTo>
                    <a:close/>
                    <a:moveTo>
                      <a:pt x="2171700" y="0"/>
                    </a:moveTo>
                    <a:cubicBezTo>
                      <a:pt x="3371097" y="0"/>
                      <a:pt x="4343400" y="972303"/>
                      <a:pt x="4343400" y="2171700"/>
                    </a:cubicBezTo>
                    <a:cubicBezTo>
                      <a:pt x="4343400" y="3371097"/>
                      <a:pt x="3371097" y="4343400"/>
                      <a:pt x="2171700" y="4343400"/>
                    </a:cubicBezTo>
                    <a:cubicBezTo>
                      <a:pt x="972303" y="4343400"/>
                      <a:pt x="0" y="3371097"/>
                      <a:pt x="0" y="2171700"/>
                    </a:cubicBezTo>
                    <a:cubicBezTo>
                      <a:pt x="0" y="972303"/>
                      <a:pt x="972303" y="0"/>
                      <a:pt x="217170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D29697B-583B-438B-BE8B-BE5969A853D5}"/>
                  </a:ext>
                </a:extLst>
              </p:cNvPr>
              <p:cNvSpPr/>
              <p:nvPr/>
            </p:nvSpPr>
            <p:spPr>
              <a:xfrm>
                <a:off x="4873242" y="2107870"/>
                <a:ext cx="1614441" cy="16144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69D1D83-A697-4E3E-BB4F-277712616DE2}"/>
                  </a:ext>
                </a:extLst>
              </p:cNvPr>
              <p:cNvSpPr/>
              <p:nvPr/>
            </p:nvSpPr>
            <p:spPr>
              <a:xfrm>
                <a:off x="5319336" y="2553965"/>
                <a:ext cx="722254" cy="722254"/>
              </a:xfrm>
              <a:prstGeom prst="ellipse">
                <a:avLst/>
              </a:prstGeom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</p:grpSp>
        <p:sp>
          <p:nvSpPr>
            <p:cNvPr id="31" name="TextBox 257">
              <a:extLst>
                <a:ext uri="{FF2B5EF4-FFF2-40B4-BE49-F238E27FC236}">
                  <a16:creationId xmlns:a16="http://schemas.microsoft.com/office/drawing/2014/main" id="{0D5656D9-2301-4D86-9F60-E098C841AC29}"/>
                </a:ext>
              </a:extLst>
            </p:cNvPr>
            <p:cNvSpPr txBox="1"/>
            <p:nvPr/>
          </p:nvSpPr>
          <p:spPr>
            <a:xfrm>
              <a:off x="5185777" y="4038600"/>
              <a:ext cx="1007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00" b="1" dirty="0">
                  <a:solidFill>
                    <a:srgbClr val="FF0000"/>
                  </a:solidFill>
                </a:rPr>
                <a:t>78s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F60DC18-85E9-46E0-B919-7FD119F39BC5}"/>
                </a:ext>
              </a:extLst>
            </p:cNvPr>
            <p:cNvSpPr/>
            <p:nvPr/>
          </p:nvSpPr>
          <p:spPr>
            <a:xfrm>
              <a:off x="4738631" y="4722042"/>
              <a:ext cx="1883664" cy="96099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dirty="0"/>
                <a:t>Resnet50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2D92BC-4E3F-4726-B282-D83E1FCEE53B}"/>
              </a:ext>
            </a:extLst>
          </p:cNvPr>
          <p:cNvGrpSpPr/>
          <p:nvPr/>
        </p:nvGrpSpPr>
        <p:grpSpPr>
          <a:xfrm>
            <a:off x="322376" y="1048292"/>
            <a:ext cx="2020773" cy="3652297"/>
            <a:chOff x="6972677" y="2002163"/>
            <a:chExt cx="2020773" cy="365229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45779A-A937-4162-BFF5-5302D568AA31}"/>
                </a:ext>
              </a:extLst>
            </p:cNvPr>
            <p:cNvGrpSpPr/>
            <p:nvPr/>
          </p:nvGrpSpPr>
          <p:grpSpPr>
            <a:xfrm>
              <a:off x="7001582" y="2002163"/>
              <a:ext cx="1825856" cy="1825856"/>
              <a:chOff x="7001582" y="2002163"/>
              <a:chExt cx="1825856" cy="182585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1719415-D3BC-45AF-B2AA-43EE464F30A7}"/>
                  </a:ext>
                </a:extLst>
              </p:cNvPr>
              <p:cNvSpPr/>
              <p:nvPr/>
            </p:nvSpPr>
            <p:spPr>
              <a:xfrm>
                <a:off x="7047233" y="2047814"/>
                <a:ext cx="1734555" cy="17345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4DAF7BE9-364E-438F-B498-23A0B9F3ECE3}"/>
                  </a:ext>
                </a:extLst>
              </p:cNvPr>
              <p:cNvSpPr/>
              <p:nvPr/>
            </p:nvSpPr>
            <p:spPr>
              <a:xfrm>
                <a:off x="7088779" y="2934804"/>
                <a:ext cx="567987" cy="392009"/>
              </a:xfrm>
              <a:custGeom>
                <a:avLst/>
                <a:gdLst/>
                <a:ahLst/>
                <a:cxnLst/>
                <a:rect l="l" t="t" r="r" b="b"/>
                <a:pathLst>
                  <a:path w="1351144" h="932522">
                    <a:moveTo>
                      <a:pt x="1228655" y="0"/>
                    </a:moveTo>
                    <a:cubicBezTo>
                      <a:pt x="1233187" y="140392"/>
                      <a:pt x="1277852" y="270704"/>
                      <a:pt x="1351144" y="380485"/>
                    </a:cubicBezTo>
                    <a:lnTo>
                      <a:pt x="249148" y="932522"/>
                    </a:lnTo>
                    <a:cubicBezTo>
                      <a:pt x="103286" y="673780"/>
                      <a:pt x="14647" y="378736"/>
                      <a:pt x="0" y="64391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17" name="Oval 5">
                <a:extLst>
                  <a:ext uri="{FF2B5EF4-FFF2-40B4-BE49-F238E27FC236}">
                    <a16:creationId xmlns:a16="http://schemas.microsoft.com/office/drawing/2014/main" id="{BF26C4B1-BCB3-4603-9B05-AA167D93308E}"/>
                  </a:ext>
                </a:extLst>
              </p:cNvPr>
              <p:cNvSpPr/>
              <p:nvPr/>
            </p:nvSpPr>
            <p:spPr>
              <a:xfrm rot="1425402">
                <a:off x="7030898" y="2691468"/>
                <a:ext cx="562784" cy="349748"/>
              </a:xfrm>
              <a:custGeom>
                <a:avLst/>
                <a:gdLst/>
                <a:ahLst/>
                <a:cxnLst/>
                <a:rect l="l" t="t" r="r" b="b"/>
                <a:pathLst>
                  <a:path w="1338766" h="831992">
                    <a:moveTo>
                      <a:pt x="0" y="80549"/>
                    </a:moveTo>
                    <a:lnTo>
                      <a:pt x="1226739" y="0"/>
                    </a:lnTo>
                    <a:cubicBezTo>
                      <a:pt x="1244245" y="102076"/>
                      <a:pt x="1283312" y="196892"/>
                      <a:pt x="1338766" y="279955"/>
                    </a:cubicBezTo>
                    <a:lnTo>
                      <a:pt x="236770" y="831992"/>
                    </a:lnTo>
                    <a:cubicBezTo>
                      <a:pt x="109158" y="605624"/>
                      <a:pt x="25346" y="351470"/>
                      <a:pt x="0" y="80549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18" name="Oval 5">
                <a:extLst>
                  <a:ext uri="{FF2B5EF4-FFF2-40B4-BE49-F238E27FC236}">
                    <a16:creationId xmlns:a16="http://schemas.microsoft.com/office/drawing/2014/main" id="{43110BA4-195F-4946-8226-9BD6A1B7A640}"/>
                  </a:ext>
                </a:extLst>
              </p:cNvPr>
              <p:cNvSpPr/>
              <p:nvPr/>
            </p:nvSpPr>
            <p:spPr>
              <a:xfrm rot="2801177">
                <a:off x="7088499" y="2454873"/>
                <a:ext cx="562784" cy="349749"/>
              </a:xfrm>
              <a:custGeom>
                <a:avLst/>
                <a:gdLst/>
                <a:ahLst/>
                <a:cxnLst/>
                <a:rect l="l" t="t" r="r" b="b"/>
                <a:pathLst>
                  <a:path w="1338766" h="831992">
                    <a:moveTo>
                      <a:pt x="0" y="80549"/>
                    </a:moveTo>
                    <a:lnTo>
                      <a:pt x="1226739" y="0"/>
                    </a:lnTo>
                    <a:cubicBezTo>
                      <a:pt x="1244245" y="102076"/>
                      <a:pt x="1283312" y="196892"/>
                      <a:pt x="1338766" y="279955"/>
                    </a:cubicBezTo>
                    <a:lnTo>
                      <a:pt x="236770" y="831992"/>
                    </a:lnTo>
                    <a:cubicBezTo>
                      <a:pt x="109158" y="605624"/>
                      <a:pt x="25346" y="351470"/>
                      <a:pt x="0" y="80549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19" name="Oval 5">
                <a:extLst>
                  <a:ext uri="{FF2B5EF4-FFF2-40B4-BE49-F238E27FC236}">
                    <a16:creationId xmlns:a16="http://schemas.microsoft.com/office/drawing/2014/main" id="{9A663CDE-071C-47C3-88F0-F24A406DD6D1}"/>
                  </a:ext>
                </a:extLst>
              </p:cNvPr>
              <p:cNvSpPr/>
              <p:nvPr/>
            </p:nvSpPr>
            <p:spPr>
              <a:xfrm rot="4200000">
                <a:off x="7233046" y="2249541"/>
                <a:ext cx="562784" cy="362656"/>
              </a:xfrm>
              <a:custGeom>
                <a:avLst/>
                <a:gdLst/>
                <a:ahLst/>
                <a:cxnLst/>
                <a:rect l="l" t="t" r="r" b="b"/>
                <a:pathLst>
                  <a:path w="1338766" h="831992">
                    <a:moveTo>
                      <a:pt x="0" y="80549"/>
                    </a:moveTo>
                    <a:lnTo>
                      <a:pt x="1226739" y="0"/>
                    </a:lnTo>
                    <a:cubicBezTo>
                      <a:pt x="1244245" y="102076"/>
                      <a:pt x="1283312" y="196892"/>
                      <a:pt x="1338766" y="279955"/>
                    </a:cubicBezTo>
                    <a:lnTo>
                      <a:pt x="236770" y="831992"/>
                    </a:lnTo>
                    <a:cubicBezTo>
                      <a:pt x="109158" y="605624"/>
                      <a:pt x="25346" y="351470"/>
                      <a:pt x="0" y="80549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20" name="Oval 5">
                <a:extLst>
                  <a:ext uri="{FF2B5EF4-FFF2-40B4-BE49-F238E27FC236}">
                    <a16:creationId xmlns:a16="http://schemas.microsoft.com/office/drawing/2014/main" id="{AAAC77F0-FDDF-42FD-B003-74B14ECC76A3}"/>
                  </a:ext>
                </a:extLst>
              </p:cNvPr>
              <p:cNvSpPr/>
              <p:nvPr/>
            </p:nvSpPr>
            <p:spPr>
              <a:xfrm rot="5629484">
                <a:off x="7454412" y="2122125"/>
                <a:ext cx="562784" cy="365171"/>
              </a:xfrm>
              <a:custGeom>
                <a:avLst/>
                <a:gdLst/>
                <a:ahLst/>
                <a:cxnLst/>
                <a:rect l="l" t="t" r="r" b="b"/>
                <a:pathLst>
                  <a:path w="1338766" h="831992">
                    <a:moveTo>
                      <a:pt x="0" y="80549"/>
                    </a:moveTo>
                    <a:lnTo>
                      <a:pt x="1226739" y="0"/>
                    </a:lnTo>
                    <a:cubicBezTo>
                      <a:pt x="1244245" y="102076"/>
                      <a:pt x="1283312" y="196892"/>
                      <a:pt x="1338766" y="279955"/>
                    </a:cubicBezTo>
                    <a:lnTo>
                      <a:pt x="236770" y="831992"/>
                    </a:lnTo>
                    <a:cubicBezTo>
                      <a:pt x="109158" y="605624"/>
                      <a:pt x="25346" y="351470"/>
                      <a:pt x="0" y="80549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21" name="Oval 5">
                <a:extLst>
                  <a:ext uri="{FF2B5EF4-FFF2-40B4-BE49-F238E27FC236}">
                    <a16:creationId xmlns:a16="http://schemas.microsoft.com/office/drawing/2014/main" id="{4D881960-7FCD-4633-8D03-036F2E29251B}"/>
                  </a:ext>
                </a:extLst>
              </p:cNvPr>
              <p:cNvSpPr/>
              <p:nvPr/>
            </p:nvSpPr>
            <p:spPr>
              <a:xfrm rot="6994121">
                <a:off x="7715096" y="2101135"/>
                <a:ext cx="548943" cy="365171"/>
              </a:xfrm>
              <a:custGeom>
                <a:avLst/>
                <a:gdLst/>
                <a:ahLst/>
                <a:cxnLst/>
                <a:rect l="l" t="t" r="r" b="b"/>
                <a:pathLst>
                  <a:path w="1305842" h="839319">
                    <a:moveTo>
                      <a:pt x="1228655" y="0"/>
                    </a:moveTo>
                    <a:cubicBezTo>
                      <a:pt x="1232148" y="108204"/>
                      <a:pt x="1259481" y="210420"/>
                      <a:pt x="1305842" y="301634"/>
                    </a:cubicBezTo>
                    <a:lnTo>
                      <a:pt x="203426" y="839319"/>
                    </a:lnTo>
                    <a:cubicBezTo>
                      <a:pt x="83656" y="604842"/>
                      <a:pt x="12942" y="342151"/>
                      <a:pt x="0" y="6439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22" name="Oval 5">
                <a:extLst>
                  <a:ext uri="{FF2B5EF4-FFF2-40B4-BE49-F238E27FC236}">
                    <a16:creationId xmlns:a16="http://schemas.microsoft.com/office/drawing/2014/main" id="{201E7DEC-4759-4016-BFBD-DF0673F13D2B}"/>
                  </a:ext>
                </a:extLst>
              </p:cNvPr>
              <p:cNvSpPr/>
              <p:nvPr/>
            </p:nvSpPr>
            <p:spPr>
              <a:xfrm rot="8400000">
                <a:off x="7961362" y="2180874"/>
                <a:ext cx="548944" cy="365171"/>
              </a:xfrm>
              <a:custGeom>
                <a:avLst/>
                <a:gdLst/>
                <a:ahLst/>
                <a:cxnLst/>
                <a:rect l="l" t="t" r="r" b="b"/>
                <a:pathLst>
                  <a:path w="1305842" h="839319">
                    <a:moveTo>
                      <a:pt x="1228655" y="0"/>
                    </a:moveTo>
                    <a:cubicBezTo>
                      <a:pt x="1232148" y="108204"/>
                      <a:pt x="1259481" y="210420"/>
                      <a:pt x="1305842" y="301634"/>
                    </a:cubicBezTo>
                    <a:lnTo>
                      <a:pt x="203426" y="839319"/>
                    </a:lnTo>
                    <a:cubicBezTo>
                      <a:pt x="83656" y="604842"/>
                      <a:pt x="12942" y="342151"/>
                      <a:pt x="0" y="6439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23" name="Oval 5">
                <a:extLst>
                  <a:ext uri="{FF2B5EF4-FFF2-40B4-BE49-F238E27FC236}">
                    <a16:creationId xmlns:a16="http://schemas.microsoft.com/office/drawing/2014/main" id="{9DD7B0CC-5BC1-4A18-AA97-37ACB01EDAD0}"/>
                  </a:ext>
                </a:extLst>
              </p:cNvPr>
              <p:cNvSpPr/>
              <p:nvPr/>
            </p:nvSpPr>
            <p:spPr>
              <a:xfrm rot="9799445">
                <a:off x="8149443" y="2354209"/>
                <a:ext cx="548944" cy="365171"/>
              </a:xfrm>
              <a:custGeom>
                <a:avLst/>
                <a:gdLst/>
                <a:ahLst/>
                <a:cxnLst/>
                <a:rect l="l" t="t" r="r" b="b"/>
                <a:pathLst>
                  <a:path w="1305842" h="839319">
                    <a:moveTo>
                      <a:pt x="1228655" y="0"/>
                    </a:moveTo>
                    <a:cubicBezTo>
                      <a:pt x="1232148" y="108204"/>
                      <a:pt x="1259481" y="210420"/>
                      <a:pt x="1305842" y="301634"/>
                    </a:cubicBezTo>
                    <a:lnTo>
                      <a:pt x="203426" y="839319"/>
                    </a:lnTo>
                    <a:cubicBezTo>
                      <a:pt x="83656" y="604842"/>
                      <a:pt x="12942" y="342151"/>
                      <a:pt x="0" y="6439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24" name="Oval 5">
                <a:extLst>
                  <a:ext uri="{FF2B5EF4-FFF2-40B4-BE49-F238E27FC236}">
                    <a16:creationId xmlns:a16="http://schemas.microsoft.com/office/drawing/2014/main" id="{25E3650E-210F-4B15-B4F2-B5036231E4D2}"/>
                  </a:ext>
                </a:extLst>
              </p:cNvPr>
              <p:cNvSpPr/>
              <p:nvPr/>
            </p:nvSpPr>
            <p:spPr>
              <a:xfrm rot="11200835">
                <a:off x="8250139" y="2593053"/>
                <a:ext cx="548944" cy="365171"/>
              </a:xfrm>
              <a:custGeom>
                <a:avLst/>
                <a:gdLst/>
                <a:ahLst/>
                <a:cxnLst/>
                <a:rect l="l" t="t" r="r" b="b"/>
                <a:pathLst>
                  <a:path w="1305842" h="839319">
                    <a:moveTo>
                      <a:pt x="1228655" y="0"/>
                    </a:moveTo>
                    <a:cubicBezTo>
                      <a:pt x="1232148" y="108204"/>
                      <a:pt x="1259481" y="210420"/>
                      <a:pt x="1305842" y="301634"/>
                    </a:cubicBezTo>
                    <a:lnTo>
                      <a:pt x="203426" y="839319"/>
                    </a:lnTo>
                    <a:cubicBezTo>
                      <a:pt x="83656" y="604842"/>
                      <a:pt x="12942" y="342151"/>
                      <a:pt x="0" y="6439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25" name="Oval 5">
                <a:extLst>
                  <a:ext uri="{FF2B5EF4-FFF2-40B4-BE49-F238E27FC236}">
                    <a16:creationId xmlns:a16="http://schemas.microsoft.com/office/drawing/2014/main" id="{2B22E651-9F88-4A9D-8C5A-A4587F871516}"/>
                  </a:ext>
                </a:extLst>
              </p:cNvPr>
              <p:cNvSpPr/>
              <p:nvPr/>
            </p:nvSpPr>
            <p:spPr>
              <a:xfrm rot="12660000">
                <a:off x="8237100" y="2851270"/>
                <a:ext cx="555718" cy="369678"/>
              </a:xfrm>
              <a:custGeom>
                <a:avLst/>
                <a:gdLst/>
                <a:ahLst/>
                <a:cxnLst/>
                <a:rect l="l" t="t" r="r" b="b"/>
                <a:pathLst>
                  <a:path w="1305842" h="839319">
                    <a:moveTo>
                      <a:pt x="1228655" y="0"/>
                    </a:moveTo>
                    <a:cubicBezTo>
                      <a:pt x="1232148" y="108204"/>
                      <a:pt x="1259481" y="210420"/>
                      <a:pt x="1305842" y="301634"/>
                    </a:cubicBezTo>
                    <a:lnTo>
                      <a:pt x="203426" y="839319"/>
                    </a:lnTo>
                    <a:cubicBezTo>
                      <a:pt x="83656" y="604842"/>
                      <a:pt x="12942" y="342151"/>
                      <a:pt x="0" y="6439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26" name="Oval 3">
                <a:extLst>
                  <a:ext uri="{FF2B5EF4-FFF2-40B4-BE49-F238E27FC236}">
                    <a16:creationId xmlns:a16="http://schemas.microsoft.com/office/drawing/2014/main" id="{175CB461-2F8E-4707-BA69-341F74A79E1A}"/>
                  </a:ext>
                </a:extLst>
              </p:cNvPr>
              <p:cNvSpPr/>
              <p:nvPr/>
            </p:nvSpPr>
            <p:spPr>
              <a:xfrm>
                <a:off x="7001582" y="2002163"/>
                <a:ext cx="1825856" cy="1825856"/>
              </a:xfrm>
              <a:custGeom>
                <a:avLst/>
                <a:gdLst/>
                <a:ahLst/>
                <a:cxnLst/>
                <a:rect l="l" t="t" r="r" b="b"/>
                <a:pathLst>
                  <a:path w="4343400" h="4343400">
                    <a:moveTo>
                      <a:pt x="2171700" y="381001"/>
                    </a:moveTo>
                    <a:cubicBezTo>
                      <a:pt x="1182724" y="381001"/>
                      <a:pt x="381000" y="1182725"/>
                      <a:pt x="381000" y="2171701"/>
                    </a:cubicBezTo>
                    <a:cubicBezTo>
                      <a:pt x="381000" y="2456642"/>
                      <a:pt x="447552" y="2726039"/>
                      <a:pt x="567765" y="2964302"/>
                    </a:cubicBezTo>
                    <a:lnTo>
                      <a:pt x="1184110" y="2665054"/>
                    </a:lnTo>
                    <a:cubicBezTo>
                      <a:pt x="1108663" y="2516955"/>
                      <a:pt x="1066800" y="2349217"/>
                      <a:pt x="1066800" y="2171701"/>
                    </a:cubicBezTo>
                    <a:cubicBezTo>
                      <a:pt x="1066800" y="1561482"/>
                      <a:pt x="1561481" y="1066801"/>
                      <a:pt x="2171700" y="1066801"/>
                    </a:cubicBezTo>
                    <a:cubicBezTo>
                      <a:pt x="2781919" y="1066801"/>
                      <a:pt x="3276600" y="1561482"/>
                      <a:pt x="3276600" y="2171701"/>
                    </a:cubicBezTo>
                    <a:cubicBezTo>
                      <a:pt x="3276600" y="2347849"/>
                      <a:pt x="3235380" y="2514369"/>
                      <a:pt x="3160956" y="2661594"/>
                    </a:cubicBezTo>
                    <a:lnTo>
                      <a:pt x="3777301" y="2960843"/>
                    </a:lnTo>
                    <a:cubicBezTo>
                      <a:pt x="3896485" y="2723452"/>
                      <a:pt x="3962400" y="2455274"/>
                      <a:pt x="3962400" y="2171701"/>
                    </a:cubicBezTo>
                    <a:cubicBezTo>
                      <a:pt x="3962400" y="1182725"/>
                      <a:pt x="3160676" y="381001"/>
                      <a:pt x="2171700" y="381001"/>
                    </a:cubicBezTo>
                    <a:close/>
                    <a:moveTo>
                      <a:pt x="2171700" y="0"/>
                    </a:moveTo>
                    <a:cubicBezTo>
                      <a:pt x="3371097" y="0"/>
                      <a:pt x="4343400" y="972303"/>
                      <a:pt x="4343400" y="2171700"/>
                    </a:cubicBezTo>
                    <a:cubicBezTo>
                      <a:pt x="4343400" y="3371097"/>
                      <a:pt x="3371097" y="4343400"/>
                      <a:pt x="2171700" y="4343400"/>
                    </a:cubicBezTo>
                    <a:cubicBezTo>
                      <a:pt x="972303" y="4343400"/>
                      <a:pt x="0" y="3371097"/>
                      <a:pt x="0" y="2171700"/>
                    </a:cubicBezTo>
                    <a:cubicBezTo>
                      <a:pt x="0" y="972303"/>
                      <a:pt x="972303" y="0"/>
                      <a:pt x="217170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BCC7742-9FBB-439B-BBDC-90BA6A53EFEC}"/>
                  </a:ext>
                </a:extLst>
              </p:cNvPr>
              <p:cNvSpPr/>
              <p:nvPr/>
            </p:nvSpPr>
            <p:spPr>
              <a:xfrm>
                <a:off x="7107289" y="2107870"/>
                <a:ext cx="1614441" cy="16144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5F0818C-93B4-48B7-9C48-BD459A3A1857}"/>
                  </a:ext>
                </a:extLst>
              </p:cNvPr>
              <p:cNvSpPr/>
              <p:nvPr/>
            </p:nvSpPr>
            <p:spPr>
              <a:xfrm>
                <a:off x="7553383" y="2553965"/>
                <a:ext cx="722254" cy="722254"/>
              </a:xfrm>
              <a:prstGeom prst="ellipse">
                <a:avLst/>
              </a:prstGeom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</p:grpSp>
        <p:sp>
          <p:nvSpPr>
            <p:cNvPr id="13" name="TextBox 276">
              <a:extLst>
                <a:ext uri="{FF2B5EF4-FFF2-40B4-BE49-F238E27FC236}">
                  <a16:creationId xmlns:a16="http://schemas.microsoft.com/office/drawing/2014/main" id="{3E3A5677-AA2C-4E2B-B4C2-8EECE2326DC8}"/>
                </a:ext>
              </a:extLst>
            </p:cNvPr>
            <p:cNvSpPr txBox="1"/>
            <p:nvPr/>
          </p:nvSpPr>
          <p:spPr>
            <a:xfrm>
              <a:off x="7495966" y="4038600"/>
              <a:ext cx="8370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dirty="0">
                  <a:solidFill>
                    <a:srgbClr val="00B050"/>
                  </a:solidFill>
                </a:rPr>
                <a:t>13s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D35C22-FD66-4209-A198-C986D3B516B8}"/>
                </a:ext>
              </a:extLst>
            </p:cNvPr>
            <p:cNvSpPr/>
            <p:nvPr/>
          </p:nvSpPr>
          <p:spPr>
            <a:xfrm>
              <a:off x="6972677" y="4684932"/>
              <a:ext cx="2020773" cy="9695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dirty="0"/>
                <a:t>LeNet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04EB8B8-DE99-4DA5-802B-547A38B56DF3}"/>
              </a:ext>
            </a:extLst>
          </p:cNvPr>
          <p:cNvGrpSpPr/>
          <p:nvPr/>
        </p:nvGrpSpPr>
        <p:grpSpPr>
          <a:xfrm>
            <a:off x="3050419" y="1129254"/>
            <a:ext cx="2178805" cy="3599909"/>
            <a:chOff x="2504582" y="2002163"/>
            <a:chExt cx="2178805" cy="3599909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60935BA-990C-48FF-8692-05AC5CBA1FF3}"/>
                </a:ext>
              </a:extLst>
            </p:cNvPr>
            <p:cNvGrpSpPr/>
            <p:nvPr/>
          </p:nvGrpSpPr>
          <p:grpSpPr>
            <a:xfrm>
              <a:off x="2533487" y="2002163"/>
              <a:ext cx="1825856" cy="1825856"/>
              <a:chOff x="2533487" y="2002163"/>
              <a:chExt cx="1825856" cy="1825856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7226E3E-F06A-4733-BEED-E35FCDEDC40E}"/>
                  </a:ext>
                </a:extLst>
              </p:cNvPr>
              <p:cNvSpPr/>
              <p:nvPr/>
            </p:nvSpPr>
            <p:spPr>
              <a:xfrm>
                <a:off x="2579138" y="2047814"/>
                <a:ext cx="1734555" cy="17345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88" name="Oval 5">
                <a:extLst>
                  <a:ext uri="{FF2B5EF4-FFF2-40B4-BE49-F238E27FC236}">
                    <a16:creationId xmlns:a16="http://schemas.microsoft.com/office/drawing/2014/main" id="{567F3F6A-4227-4EDF-971D-1D80B7197FB8}"/>
                  </a:ext>
                </a:extLst>
              </p:cNvPr>
              <p:cNvSpPr/>
              <p:nvPr/>
            </p:nvSpPr>
            <p:spPr>
              <a:xfrm>
                <a:off x="2620684" y="2934804"/>
                <a:ext cx="567987" cy="392009"/>
              </a:xfrm>
              <a:custGeom>
                <a:avLst/>
                <a:gdLst/>
                <a:ahLst/>
                <a:cxnLst/>
                <a:rect l="l" t="t" r="r" b="b"/>
                <a:pathLst>
                  <a:path w="1351144" h="932522">
                    <a:moveTo>
                      <a:pt x="1228655" y="0"/>
                    </a:moveTo>
                    <a:cubicBezTo>
                      <a:pt x="1233187" y="140392"/>
                      <a:pt x="1277852" y="270704"/>
                      <a:pt x="1351144" y="380485"/>
                    </a:cubicBezTo>
                    <a:lnTo>
                      <a:pt x="249148" y="932522"/>
                    </a:lnTo>
                    <a:cubicBezTo>
                      <a:pt x="103286" y="673780"/>
                      <a:pt x="14647" y="378736"/>
                      <a:pt x="0" y="6439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89" name="Oval 5">
                <a:extLst>
                  <a:ext uri="{FF2B5EF4-FFF2-40B4-BE49-F238E27FC236}">
                    <a16:creationId xmlns:a16="http://schemas.microsoft.com/office/drawing/2014/main" id="{9BB23616-4A35-47C0-826F-579F7EC99961}"/>
                  </a:ext>
                </a:extLst>
              </p:cNvPr>
              <p:cNvSpPr/>
              <p:nvPr/>
            </p:nvSpPr>
            <p:spPr>
              <a:xfrm rot="1425402">
                <a:off x="2562803" y="2691468"/>
                <a:ext cx="562784" cy="349748"/>
              </a:xfrm>
              <a:custGeom>
                <a:avLst/>
                <a:gdLst/>
                <a:ahLst/>
                <a:cxnLst/>
                <a:rect l="l" t="t" r="r" b="b"/>
                <a:pathLst>
                  <a:path w="1338766" h="831992">
                    <a:moveTo>
                      <a:pt x="0" y="80549"/>
                    </a:moveTo>
                    <a:lnTo>
                      <a:pt x="1226739" y="0"/>
                    </a:lnTo>
                    <a:cubicBezTo>
                      <a:pt x="1244245" y="102076"/>
                      <a:pt x="1283312" y="196892"/>
                      <a:pt x="1338766" y="279955"/>
                    </a:cubicBezTo>
                    <a:lnTo>
                      <a:pt x="236770" y="831992"/>
                    </a:lnTo>
                    <a:cubicBezTo>
                      <a:pt x="109158" y="605624"/>
                      <a:pt x="25346" y="351470"/>
                      <a:pt x="0" y="80549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90" name="Oval 5">
                <a:extLst>
                  <a:ext uri="{FF2B5EF4-FFF2-40B4-BE49-F238E27FC236}">
                    <a16:creationId xmlns:a16="http://schemas.microsoft.com/office/drawing/2014/main" id="{3C9F2734-225F-4147-A817-9F17628F4074}"/>
                  </a:ext>
                </a:extLst>
              </p:cNvPr>
              <p:cNvSpPr/>
              <p:nvPr/>
            </p:nvSpPr>
            <p:spPr>
              <a:xfrm rot="2801177">
                <a:off x="2620404" y="2454873"/>
                <a:ext cx="562784" cy="349749"/>
              </a:xfrm>
              <a:custGeom>
                <a:avLst/>
                <a:gdLst/>
                <a:ahLst/>
                <a:cxnLst/>
                <a:rect l="l" t="t" r="r" b="b"/>
                <a:pathLst>
                  <a:path w="1338766" h="831992">
                    <a:moveTo>
                      <a:pt x="0" y="80549"/>
                    </a:moveTo>
                    <a:lnTo>
                      <a:pt x="1226739" y="0"/>
                    </a:lnTo>
                    <a:cubicBezTo>
                      <a:pt x="1244245" y="102076"/>
                      <a:pt x="1283312" y="196892"/>
                      <a:pt x="1338766" y="279955"/>
                    </a:cubicBezTo>
                    <a:lnTo>
                      <a:pt x="236770" y="831992"/>
                    </a:lnTo>
                    <a:cubicBezTo>
                      <a:pt x="109158" y="605624"/>
                      <a:pt x="25346" y="351470"/>
                      <a:pt x="0" y="80549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91" name="Oval 5">
                <a:extLst>
                  <a:ext uri="{FF2B5EF4-FFF2-40B4-BE49-F238E27FC236}">
                    <a16:creationId xmlns:a16="http://schemas.microsoft.com/office/drawing/2014/main" id="{65256135-2968-4596-8D0C-ECD44BD12727}"/>
                  </a:ext>
                </a:extLst>
              </p:cNvPr>
              <p:cNvSpPr/>
              <p:nvPr/>
            </p:nvSpPr>
            <p:spPr>
              <a:xfrm rot="4200000">
                <a:off x="2764951" y="2249541"/>
                <a:ext cx="562784" cy="362656"/>
              </a:xfrm>
              <a:custGeom>
                <a:avLst/>
                <a:gdLst/>
                <a:ahLst/>
                <a:cxnLst/>
                <a:rect l="l" t="t" r="r" b="b"/>
                <a:pathLst>
                  <a:path w="1338766" h="831992">
                    <a:moveTo>
                      <a:pt x="0" y="80549"/>
                    </a:moveTo>
                    <a:lnTo>
                      <a:pt x="1226739" y="0"/>
                    </a:lnTo>
                    <a:cubicBezTo>
                      <a:pt x="1244245" y="102076"/>
                      <a:pt x="1283312" y="196892"/>
                      <a:pt x="1338766" y="279955"/>
                    </a:cubicBezTo>
                    <a:lnTo>
                      <a:pt x="236770" y="831992"/>
                    </a:lnTo>
                    <a:cubicBezTo>
                      <a:pt x="109158" y="605624"/>
                      <a:pt x="25346" y="351470"/>
                      <a:pt x="0" y="80549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92" name="Oval 5">
                <a:extLst>
                  <a:ext uri="{FF2B5EF4-FFF2-40B4-BE49-F238E27FC236}">
                    <a16:creationId xmlns:a16="http://schemas.microsoft.com/office/drawing/2014/main" id="{258B31FA-7ABC-4BFE-B5CF-00D87D6BAF44}"/>
                  </a:ext>
                </a:extLst>
              </p:cNvPr>
              <p:cNvSpPr/>
              <p:nvPr/>
            </p:nvSpPr>
            <p:spPr>
              <a:xfrm rot="5629484">
                <a:off x="2986317" y="2122125"/>
                <a:ext cx="562784" cy="365171"/>
              </a:xfrm>
              <a:custGeom>
                <a:avLst/>
                <a:gdLst/>
                <a:ahLst/>
                <a:cxnLst/>
                <a:rect l="l" t="t" r="r" b="b"/>
                <a:pathLst>
                  <a:path w="1338766" h="831992">
                    <a:moveTo>
                      <a:pt x="0" y="80549"/>
                    </a:moveTo>
                    <a:lnTo>
                      <a:pt x="1226739" y="0"/>
                    </a:lnTo>
                    <a:cubicBezTo>
                      <a:pt x="1244245" y="102076"/>
                      <a:pt x="1283312" y="196892"/>
                      <a:pt x="1338766" y="279955"/>
                    </a:cubicBezTo>
                    <a:lnTo>
                      <a:pt x="236770" y="831992"/>
                    </a:lnTo>
                    <a:cubicBezTo>
                      <a:pt x="109158" y="605624"/>
                      <a:pt x="25346" y="351470"/>
                      <a:pt x="0" y="80549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93" name="Oval 5">
                <a:extLst>
                  <a:ext uri="{FF2B5EF4-FFF2-40B4-BE49-F238E27FC236}">
                    <a16:creationId xmlns:a16="http://schemas.microsoft.com/office/drawing/2014/main" id="{C4E725B7-0CD1-4252-90C2-028451338D6F}"/>
                  </a:ext>
                </a:extLst>
              </p:cNvPr>
              <p:cNvSpPr/>
              <p:nvPr/>
            </p:nvSpPr>
            <p:spPr>
              <a:xfrm rot="6994121">
                <a:off x="3247001" y="2101135"/>
                <a:ext cx="548943" cy="365171"/>
              </a:xfrm>
              <a:custGeom>
                <a:avLst/>
                <a:gdLst/>
                <a:ahLst/>
                <a:cxnLst/>
                <a:rect l="l" t="t" r="r" b="b"/>
                <a:pathLst>
                  <a:path w="1305842" h="839319">
                    <a:moveTo>
                      <a:pt x="1228655" y="0"/>
                    </a:moveTo>
                    <a:cubicBezTo>
                      <a:pt x="1232148" y="108204"/>
                      <a:pt x="1259481" y="210420"/>
                      <a:pt x="1305842" y="301634"/>
                    </a:cubicBezTo>
                    <a:lnTo>
                      <a:pt x="203426" y="839319"/>
                    </a:lnTo>
                    <a:cubicBezTo>
                      <a:pt x="83656" y="604842"/>
                      <a:pt x="12942" y="342151"/>
                      <a:pt x="0" y="6439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94" name="Oval 5">
                <a:extLst>
                  <a:ext uri="{FF2B5EF4-FFF2-40B4-BE49-F238E27FC236}">
                    <a16:creationId xmlns:a16="http://schemas.microsoft.com/office/drawing/2014/main" id="{F73CCECD-E7F2-47C5-BBCC-6265CBB45749}"/>
                  </a:ext>
                </a:extLst>
              </p:cNvPr>
              <p:cNvSpPr/>
              <p:nvPr/>
            </p:nvSpPr>
            <p:spPr>
              <a:xfrm rot="8400000">
                <a:off x="3493267" y="2180874"/>
                <a:ext cx="548944" cy="365171"/>
              </a:xfrm>
              <a:custGeom>
                <a:avLst/>
                <a:gdLst/>
                <a:ahLst/>
                <a:cxnLst/>
                <a:rect l="l" t="t" r="r" b="b"/>
                <a:pathLst>
                  <a:path w="1305842" h="839319">
                    <a:moveTo>
                      <a:pt x="1228655" y="0"/>
                    </a:moveTo>
                    <a:cubicBezTo>
                      <a:pt x="1232148" y="108204"/>
                      <a:pt x="1259481" y="210420"/>
                      <a:pt x="1305842" y="301634"/>
                    </a:cubicBezTo>
                    <a:lnTo>
                      <a:pt x="203426" y="839319"/>
                    </a:lnTo>
                    <a:cubicBezTo>
                      <a:pt x="83656" y="604842"/>
                      <a:pt x="12942" y="342151"/>
                      <a:pt x="0" y="6439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95" name="Oval 5">
                <a:extLst>
                  <a:ext uri="{FF2B5EF4-FFF2-40B4-BE49-F238E27FC236}">
                    <a16:creationId xmlns:a16="http://schemas.microsoft.com/office/drawing/2014/main" id="{5A575690-4408-46EC-B2ED-6EAE8409A38F}"/>
                  </a:ext>
                </a:extLst>
              </p:cNvPr>
              <p:cNvSpPr/>
              <p:nvPr/>
            </p:nvSpPr>
            <p:spPr>
              <a:xfrm rot="9799445">
                <a:off x="3681348" y="2354209"/>
                <a:ext cx="548944" cy="365171"/>
              </a:xfrm>
              <a:custGeom>
                <a:avLst/>
                <a:gdLst/>
                <a:ahLst/>
                <a:cxnLst/>
                <a:rect l="l" t="t" r="r" b="b"/>
                <a:pathLst>
                  <a:path w="1305842" h="839319">
                    <a:moveTo>
                      <a:pt x="1228655" y="0"/>
                    </a:moveTo>
                    <a:cubicBezTo>
                      <a:pt x="1232148" y="108204"/>
                      <a:pt x="1259481" y="210420"/>
                      <a:pt x="1305842" y="301634"/>
                    </a:cubicBezTo>
                    <a:lnTo>
                      <a:pt x="203426" y="839319"/>
                    </a:lnTo>
                    <a:cubicBezTo>
                      <a:pt x="83656" y="604842"/>
                      <a:pt x="12942" y="342151"/>
                      <a:pt x="0" y="6439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96" name="Oval 5">
                <a:extLst>
                  <a:ext uri="{FF2B5EF4-FFF2-40B4-BE49-F238E27FC236}">
                    <a16:creationId xmlns:a16="http://schemas.microsoft.com/office/drawing/2014/main" id="{A32AC240-7845-4007-ADA6-B2CBCF5E0F8B}"/>
                  </a:ext>
                </a:extLst>
              </p:cNvPr>
              <p:cNvSpPr/>
              <p:nvPr/>
            </p:nvSpPr>
            <p:spPr>
              <a:xfrm rot="11200835">
                <a:off x="3782044" y="2593053"/>
                <a:ext cx="548944" cy="365171"/>
              </a:xfrm>
              <a:custGeom>
                <a:avLst/>
                <a:gdLst/>
                <a:ahLst/>
                <a:cxnLst/>
                <a:rect l="l" t="t" r="r" b="b"/>
                <a:pathLst>
                  <a:path w="1305842" h="839319">
                    <a:moveTo>
                      <a:pt x="1228655" y="0"/>
                    </a:moveTo>
                    <a:cubicBezTo>
                      <a:pt x="1232148" y="108204"/>
                      <a:pt x="1259481" y="210420"/>
                      <a:pt x="1305842" y="301634"/>
                    </a:cubicBezTo>
                    <a:lnTo>
                      <a:pt x="203426" y="839319"/>
                    </a:lnTo>
                    <a:cubicBezTo>
                      <a:pt x="83656" y="604842"/>
                      <a:pt x="12942" y="342151"/>
                      <a:pt x="0" y="6439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97" name="Oval 5">
                <a:extLst>
                  <a:ext uri="{FF2B5EF4-FFF2-40B4-BE49-F238E27FC236}">
                    <a16:creationId xmlns:a16="http://schemas.microsoft.com/office/drawing/2014/main" id="{D81CFAB7-3D0D-4537-ABF7-B31D913A8D83}"/>
                  </a:ext>
                </a:extLst>
              </p:cNvPr>
              <p:cNvSpPr/>
              <p:nvPr/>
            </p:nvSpPr>
            <p:spPr>
              <a:xfrm rot="12660000">
                <a:off x="3769005" y="2851270"/>
                <a:ext cx="555718" cy="369678"/>
              </a:xfrm>
              <a:custGeom>
                <a:avLst/>
                <a:gdLst/>
                <a:ahLst/>
                <a:cxnLst/>
                <a:rect l="l" t="t" r="r" b="b"/>
                <a:pathLst>
                  <a:path w="1305842" h="839319">
                    <a:moveTo>
                      <a:pt x="1228655" y="0"/>
                    </a:moveTo>
                    <a:cubicBezTo>
                      <a:pt x="1232148" y="108204"/>
                      <a:pt x="1259481" y="210420"/>
                      <a:pt x="1305842" y="301634"/>
                    </a:cubicBezTo>
                    <a:lnTo>
                      <a:pt x="203426" y="839319"/>
                    </a:lnTo>
                    <a:cubicBezTo>
                      <a:pt x="83656" y="604842"/>
                      <a:pt x="12942" y="342151"/>
                      <a:pt x="0" y="6439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98" name="Oval 3">
                <a:extLst>
                  <a:ext uri="{FF2B5EF4-FFF2-40B4-BE49-F238E27FC236}">
                    <a16:creationId xmlns:a16="http://schemas.microsoft.com/office/drawing/2014/main" id="{5231ED28-B3C6-48E5-800E-6795EC8D5590}"/>
                  </a:ext>
                </a:extLst>
              </p:cNvPr>
              <p:cNvSpPr/>
              <p:nvPr/>
            </p:nvSpPr>
            <p:spPr>
              <a:xfrm>
                <a:off x="2533487" y="2002163"/>
                <a:ext cx="1825856" cy="1825856"/>
              </a:xfrm>
              <a:custGeom>
                <a:avLst/>
                <a:gdLst/>
                <a:ahLst/>
                <a:cxnLst/>
                <a:rect l="l" t="t" r="r" b="b"/>
                <a:pathLst>
                  <a:path w="4343400" h="4343400">
                    <a:moveTo>
                      <a:pt x="2171700" y="381001"/>
                    </a:moveTo>
                    <a:cubicBezTo>
                      <a:pt x="1182724" y="381001"/>
                      <a:pt x="381000" y="1182725"/>
                      <a:pt x="381000" y="2171701"/>
                    </a:cubicBezTo>
                    <a:cubicBezTo>
                      <a:pt x="381000" y="2456642"/>
                      <a:pt x="447552" y="2726039"/>
                      <a:pt x="567765" y="2964302"/>
                    </a:cubicBezTo>
                    <a:lnTo>
                      <a:pt x="1184110" y="2665054"/>
                    </a:lnTo>
                    <a:cubicBezTo>
                      <a:pt x="1108663" y="2516955"/>
                      <a:pt x="1066800" y="2349217"/>
                      <a:pt x="1066800" y="2171701"/>
                    </a:cubicBezTo>
                    <a:cubicBezTo>
                      <a:pt x="1066800" y="1561482"/>
                      <a:pt x="1561481" y="1066801"/>
                      <a:pt x="2171700" y="1066801"/>
                    </a:cubicBezTo>
                    <a:cubicBezTo>
                      <a:pt x="2781919" y="1066801"/>
                      <a:pt x="3276600" y="1561482"/>
                      <a:pt x="3276600" y="2171701"/>
                    </a:cubicBezTo>
                    <a:cubicBezTo>
                      <a:pt x="3276600" y="2347849"/>
                      <a:pt x="3235380" y="2514369"/>
                      <a:pt x="3160956" y="2661594"/>
                    </a:cubicBezTo>
                    <a:lnTo>
                      <a:pt x="3777301" y="2960843"/>
                    </a:lnTo>
                    <a:cubicBezTo>
                      <a:pt x="3896485" y="2723452"/>
                      <a:pt x="3962400" y="2455274"/>
                      <a:pt x="3962400" y="2171701"/>
                    </a:cubicBezTo>
                    <a:cubicBezTo>
                      <a:pt x="3962400" y="1182725"/>
                      <a:pt x="3160676" y="381001"/>
                      <a:pt x="2171700" y="381001"/>
                    </a:cubicBezTo>
                    <a:close/>
                    <a:moveTo>
                      <a:pt x="2171700" y="0"/>
                    </a:moveTo>
                    <a:cubicBezTo>
                      <a:pt x="3371097" y="0"/>
                      <a:pt x="4343400" y="972303"/>
                      <a:pt x="4343400" y="2171700"/>
                    </a:cubicBezTo>
                    <a:cubicBezTo>
                      <a:pt x="4343400" y="3371097"/>
                      <a:pt x="3371097" y="4343400"/>
                      <a:pt x="2171700" y="4343400"/>
                    </a:cubicBezTo>
                    <a:cubicBezTo>
                      <a:pt x="972303" y="4343400"/>
                      <a:pt x="0" y="3371097"/>
                      <a:pt x="0" y="2171700"/>
                    </a:cubicBezTo>
                    <a:cubicBezTo>
                      <a:pt x="0" y="972303"/>
                      <a:pt x="972303" y="0"/>
                      <a:pt x="217170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157830E9-5CA1-41AE-967F-EAB58AC96A33}"/>
                  </a:ext>
                </a:extLst>
              </p:cNvPr>
              <p:cNvSpPr/>
              <p:nvPr/>
            </p:nvSpPr>
            <p:spPr>
              <a:xfrm>
                <a:off x="2639194" y="2107870"/>
                <a:ext cx="1614441" cy="16144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0244BD1-36EC-44E7-8ACF-A6D9D124E295}"/>
                  </a:ext>
                </a:extLst>
              </p:cNvPr>
              <p:cNvSpPr/>
              <p:nvPr/>
            </p:nvSpPr>
            <p:spPr>
              <a:xfrm>
                <a:off x="3085288" y="2553965"/>
                <a:ext cx="722254" cy="722254"/>
              </a:xfrm>
              <a:prstGeom prst="ellipse">
                <a:avLst/>
              </a:prstGeom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/>
              </a:p>
            </p:txBody>
          </p:sp>
        </p:grpSp>
        <p:sp>
          <p:nvSpPr>
            <p:cNvPr id="85" name="TextBox 238">
              <a:extLst>
                <a:ext uri="{FF2B5EF4-FFF2-40B4-BE49-F238E27FC236}">
                  <a16:creationId xmlns:a16="http://schemas.microsoft.com/office/drawing/2014/main" id="{3C800F91-5C65-42A8-BA7E-638511D63057}"/>
                </a:ext>
              </a:extLst>
            </p:cNvPr>
            <p:cNvSpPr txBox="1"/>
            <p:nvPr/>
          </p:nvSpPr>
          <p:spPr>
            <a:xfrm>
              <a:off x="2951729" y="4038600"/>
              <a:ext cx="9887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1" dirty="0">
                  <a:solidFill>
                    <a:srgbClr val="D7CD03"/>
                  </a:solidFill>
                </a:rPr>
                <a:t>53s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F82E108-47EF-45DE-A122-0810098E200F}"/>
                </a:ext>
              </a:extLst>
            </p:cNvPr>
            <p:cNvSpPr/>
            <p:nvPr/>
          </p:nvSpPr>
          <p:spPr>
            <a:xfrm>
              <a:off x="2504582" y="4684932"/>
              <a:ext cx="2178805" cy="91714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dirty="0" err="1"/>
                <a:t>AvgPooling</a:t>
              </a:r>
              <a:endParaRPr lang="en-US" sz="32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FD20FDD-8BD2-40A3-A39B-4F12C4C8559F}"/>
              </a:ext>
            </a:extLst>
          </p:cNvPr>
          <p:cNvSpPr/>
          <p:nvPr/>
        </p:nvSpPr>
        <p:spPr>
          <a:xfrm>
            <a:off x="2700338" y="300038"/>
            <a:ext cx="2900362" cy="5486400"/>
          </a:xfrm>
          <a:prstGeom prst="rect">
            <a:avLst/>
          </a:prstGeom>
          <a:noFill/>
          <a:ln w="82550" cmpd="dbl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1045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ACFDBFC-EE5C-408E-AB1A-B372743C2141}"/>
              </a:ext>
            </a:extLst>
          </p:cNvPr>
          <p:cNvGrpSpPr/>
          <p:nvPr/>
        </p:nvGrpSpPr>
        <p:grpSpPr>
          <a:xfrm>
            <a:off x="0" y="3094182"/>
            <a:ext cx="11384091" cy="2718475"/>
            <a:chOff x="0" y="2844800"/>
            <a:chExt cx="11384091" cy="27184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08A9F9-3E4B-4E83-BCB3-39C0056E5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29" t="57164" r="81637" b="16251"/>
            <a:stretch/>
          </p:blipFill>
          <p:spPr>
            <a:xfrm>
              <a:off x="8700654" y="2863275"/>
              <a:ext cx="2683437" cy="27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3E1545-3ABE-4C2F-8B77-B615465F60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321" t="58738" r="81635" b="15329"/>
            <a:stretch/>
          </p:blipFill>
          <p:spPr>
            <a:xfrm>
              <a:off x="5749491" y="2863273"/>
              <a:ext cx="2789284" cy="270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D5C5142-8480-4F6A-A7DC-606FE81DD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437" t="51551" r="81825" b="21864"/>
            <a:stretch/>
          </p:blipFill>
          <p:spPr>
            <a:xfrm>
              <a:off x="0" y="2844800"/>
              <a:ext cx="2617177" cy="270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3CB4E69-5785-451B-84AA-F7E3D8562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276" t="47092" r="81644" b="26730"/>
            <a:stretch/>
          </p:blipFill>
          <p:spPr>
            <a:xfrm>
              <a:off x="2770908" y="2854036"/>
              <a:ext cx="2775701" cy="27000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C22D08-F538-4603-8C2E-8E19B10C9A2F}"/>
              </a:ext>
            </a:extLst>
          </p:cNvPr>
          <p:cNvGrpSpPr/>
          <p:nvPr/>
        </p:nvGrpSpPr>
        <p:grpSpPr>
          <a:xfrm>
            <a:off x="0" y="175491"/>
            <a:ext cx="11351494" cy="2700003"/>
            <a:chOff x="0" y="406399"/>
            <a:chExt cx="11351494" cy="27000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B8F994-CE46-4307-9912-CCC44C8BA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459" t="56714" r="81207" b="16946"/>
            <a:stretch/>
          </p:blipFill>
          <p:spPr>
            <a:xfrm>
              <a:off x="8506694" y="406400"/>
              <a:ext cx="2844800" cy="27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72ACA0-FFA2-4B6E-B853-D1E81F531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405" t="58794" r="81321" b="14540"/>
            <a:stretch/>
          </p:blipFill>
          <p:spPr>
            <a:xfrm>
              <a:off x="0" y="406401"/>
              <a:ext cx="2789382" cy="27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10D3058-3FAA-458F-A82F-FBFFB9A5D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0346" t="59973" r="81386" b="13850"/>
            <a:stretch/>
          </p:blipFill>
          <p:spPr>
            <a:xfrm>
              <a:off x="5675598" y="406402"/>
              <a:ext cx="2840329" cy="2700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E080F2F-DD09-444D-A880-655D91400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0345" t="46666" r="81105" b="26993"/>
            <a:stretch/>
          </p:blipFill>
          <p:spPr>
            <a:xfrm>
              <a:off x="2780146" y="406399"/>
              <a:ext cx="2918692" cy="2700000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76E8F1A-5EB4-47D8-A05B-E907662AC2A1}"/>
              </a:ext>
            </a:extLst>
          </p:cNvPr>
          <p:cNvSpPr/>
          <p:nvPr/>
        </p:nvSpPr>
        <p:spPr>
          <a:xfrm>
            <a:off x="0" y="6287911"/>
            <a:ext cx="12192000" cy="570089"/>
          </a:xfrm>
          <a:prstGeom prst="rect">
            <a:avLst/>
          </a:prstGeom>
          <a:solidFill>
            <a:srgbClr val="80BFB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/>
          <a:lstStyle/>
          <a:p>
            <a:pPr algn="ctr"/>
            <a:r>
              <a:rPr lang="en-AU" dirty="0"/>
              <a:t>DELIVERY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7C476B-6F03-473B-9C52-036241E5778C}"/>
              </a:ext>
            </a:extLst>
          </p:cNvPr>
          <p:cNvSpPr txBox="1"/>
          <p:nvPr/>
        </p:nvSpPr>
        <p:spPr>
          <a:xfrm>
            <a:off x="11684000" y="6396335"/>
            <a:ext cx="5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chemeClr val="bg1"/>
                </a:solidFill>
              </a:rPr>
              <a:t>18</a:t>
            </a:fld>
            <a:endParaRPr lang="en-A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156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E982D2A-E09D-46DD-9892-935AD6B190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0799938"/>
              </p:ext>
            </p:extLst>
          </p:nvPr>
        </p:nvGraphicFramePr>
        <p:xfrm>
          <a:off x="158044" y="0"/>
          <a:ext cx="10047111" cy="6643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97BA4B1-30D8-4C1E-9AE4-F9E30BB5C24C}"/>
              </a:ext>
            </a:extLst>
          </p:cNvPr>
          <p:cNvSpPr/>
          <p:nvPr/>
        </p:nvSpPr>
        <p:spPr>
          <a:xfrm>
            <a:off x="0" y="6287911"/>
            <a:ext cx="12192000" cy="570089"/>
          </a:xfrm>
          <a:prstGeom prst="rect">
            <a:avLst/>
          </a:prstGeom>
          <a:solidFill>
            <a:srgbClr val="80BFB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6C114-AEA4-4F0E-9928-5B1311F0BD3E}"/>
              </a:ext>
            </a:extLst>
          </p:cNvPr>
          <p:cNvSpPr txBox="1"/>
          <p:nvPr/>
        </p:nvSpPr>
        <p:spPr>
          <a:xfrm>
            <a:off x="11674764" y="6396335"/>
            <a:ext cx="51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19</a:t>
            </a:fld>
            <a:endParaRPr lang="en-AU" sz="2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55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B6C114-AEA4-4F0E-9928-5B1311F0BD3E}"/>
              </a:ext>
            </a:extLst>
          </p:cNvPr>
          <p:cNvSpPr txBox="1"/>
          <p:nvPr/>
        </p:nvSpPr>
        <p:spPr>
          <a:xfrm>
            <a:off x="11808178" y="6396335"/>
            <a:ext cx="38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2</a:t>
            </a:fld>
            <a:endParaRPr lang="en-AU" sz="2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FA101-3DC3-431D-9C1E-0D1EE397C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0" r="7538"/>
          <a:stretch/>
        </p:blipFill>
        <p:spPr>
          <a:xfrm>
            <a:off x="592852" y="575397"/>
            <a:ext cx="3285811" cy="386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71D125-C6D5-49C9-84A0-F63DF954EB75}"/>
              </a:ext>
            </a:extLst>
          </p:cNvPr>
          <p:cNvSpPr txBox="1"/>
          <p:nvPr/>
        </p:nvSpPr>
        <p:spPr>
          <a:xfrm>
            <a:off x="4893546" y="0"/>
            <a:ext cx="5566787" cy="694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/>
              <a:t>Data Scientist</a:t>
            </a:r>
          </a:p>
          <a:p>
            <a:pPr algn="ctr"/>
            <a:r>
              <a:rPr lang="en-AU" sz="2000" b="1" dirty="0"/>
              <a:t>Help you leverage AI at your firm</a:t>
            </a:r>
          </a:p>
          <a:p>
            <a:pPr algn="ctr"/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University Lecturer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PhD in Structural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Strong Knowledge in Mathematics, Statistics and Reliability</a:t>
            </a:r>
          </a:p>
          <a:p>
            <a:endParaRPr lang="en-AU" dirty="0"/>
          </a:p>
          <a:p>
            <a:r>
              <a:rPr lang="en-AU" dirty="0"/>
              <a:t>Skills: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PROGRAMMING: Python| MatLab</a:t>
            </a:r>
          </a:p>
          <a:p>
            <a:pPr>
              <a:lnSpc>
                <a:spcPct val="150000"/>
              </a:lnSpc>
            </a:pPr>
            <a:r>
              <a:rPr lang="en-AU" dirty="0"/>
              <a:t>DATABASE: SQL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DATA VISUALISATION: Matplotlib | seaborn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LIBRARIES: Pandas | NumPy | Scikit Learn | SCIPY </a:t>
            </a:r>
          </a:p>
          <a:p>
            <a:pPr lvl="1">
              <a:lnSpc>
                <a:spcPct val="150000"/>
              </a:lnSpc>
            </a:pPr>
            <a:r>
              <a:rPr lang="en-AU" dirty="0"/>
              <a:t>ALGORITHMS FOR MODELLING (AI): Supervised and Unsupervised Learning | Clustering , Regression and Classification| Artificial Neural Network | Deep Learning | Feature Extraction | Feature Selection &amp; Weighting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Web Scrapping </a:t>
            </a:r>
          </a:p>
          <a:p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82645-0672-45AE-A326-CD76213CE570}"/>
              </a:ext>
            </a:extLst>
          </p:cNvPr>
          <p:cNvSpPr txBox="1"/>
          <p:nvPr/>
        </p:nvSpPr>
        <p:spPr>
          <a:xfrm>
            <a:off x="602901" y="5838092"/>
            <a:ext cx="511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https://www.linkedin.com/in/narimansaeed/</a:t>
            </a:r>
          </a:p>
          <a:p>
            <a:endParaRPr lang="en-AU" b="1" dirty="0"/>
          </a:p>
        </p:txBody>
      </p:sp>
      <p:pic>
        <p:nvPicPr>
          <p:cNvPr id="1026" name="Picture 2" descr="Email Icon Blue transparent PNG - StickPNG">
            <a:extLst>
              <a:ext uri="{FF2B5EF4-FFF2-40B4-BE49-F238E27FC236}">
                <a16:creationId xmlns:a16="http://schemas.microsoft.com/office/drawing/2014/main" id="{76A1F1C5-9FCC-4735-9D6A-421A48318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0227" y="5255288"/>
            <a:ext cx="376813" cy="37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662AD5-8B54-464A-9CB8-631DCC356285}"/>
              </a:ext>
            </a:extLst>
          </p:cNvPr>
          <p:cNvSpPr txBox="1"/>
          <p:nvPr/>
        </p:nvSpPr>
        <p:spPr>
          <a:xfrm>
            <a:off x="668216" y="5316806"/>
            <a:ext cx="2848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Narim.saeed@gmail.com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30C832-922C-451A-831E-14FB3CD1E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64" y="5838092"/>
            <a:ext cx="349332" cy="3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18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984E06D-C46D-4941-AABB-E18EF5790C19}"/>
              </a:ext>
            </a:extLst>
          </p:cNvPr>
          <p:cNvSpPr/>
          <p:nvPr/>
        </p:nvSpPr>
        <p:spPr>
          <a:xfrm>
            <a:off x="0" y="6287911"/>
            <a:ext cx="12192000" cy="570089"/>
          </a:xfrm>
          <a:prstGeom prst="rect">
            <a:avLst/>
          </a:prstGeom>
          <a:solidFill>
            <a:srgbClr val="003B5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/>
          <a:lstStyle/>
          <a:p>
            <a:r>
              <a:rPr lang="en-AU" b="1" dirty="0">
                <a:solidFill>
                  <a:schemeClr val="tx1"/>
                </a:solidFill>
                <a:latin typeface="Dosis" charset="0"/>
              </a:rPr>
              <a:t>SUMMARY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71B4E-44E2-4891-91F1-94A583584B6F}"/>
              </a:ext>
            </a:extLst>
          </p:cNvPr>
          <p:cNvSpPr txBox="1"/>
          <p:nvPr/>
        </p:nvSpPr>
        <p:spPr>
          <a:xfrm>
            <a:off x="11647055" y="6396335"/>
            <a:ext cx="544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rgbClr val="002060"/>
                </a:solidFill>
              </a:rPr>
              <a:t>20</a:t>
            </a:fld>
            <a:endParaRPr lang="en-AU" sz="24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ECC3B-0D91-419C-9039-59F4E4190774}"/>
              </a:ext>
            </a:extLst>
          </p:cNvPr>
          <p:cNvSpPr txBox="1"/>
          <p:nvPr/>
        </p:nvSpPr>
        <p:spPr>
          <a:xfrm>
            <a:off x="0" y="0"/>
            <a:ext cx="10450286" cy="646331"/>
          </a:xfrm>
          <a:prstGeom prst="rect">
            <a:avLst/>
          </a:prstGeom>
          <a:solidFill>
            <a:srgbClr val="80BFB7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en-AU" sz="3600" b="1" dirty="0">
                <a:solidFill>
                  <a:srgbClr val="003B55"/>
                </a:solidFill>
                <a:latin typeface="Titillium Web Light" panose="00000400000000000000" charset="0"/>
              </a:rPr>
              <a:t>SUMMARY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3C37DD-4B27-42F7-A5FC-B82F5A4C2A7C}"/>
              </a:ext>
            </a:extLst>
          </p:cNvPr>
          <p:cNvGrpSpPr/>
          <p:nvPr/>
        </p:nvGrpSpPr>
        <p:grpSpPr>
          <a:xfrm>
            <a:off x="241157" y="665018"/>
            <a:ext cx="3361025" cy="5643685"/>
            <a:chOff x="823964" y="1245995"/>
            <a:chExt cx="1800001" cy="450435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F6271A2-1ABE-41CD-9CC8-1DBDF4CDBA88}"/>
                </a:ext>
              </a:extLst>
            </p:cNvPr>
            <p:cNvSpPr/>
            <p:nvPr/>
          </p:nvSpPr>
          <p:spPr>
            <a:xfrm>
              <a:off x="823964" y="1245995"/>
              <a:ext cx="1800000" cy="90000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E62D7AA-3E2F-493F-B535-76A52963A5FD}"/>
                </a:ext>
              </a:extLst>
            </p:cNvPr>
            <p:cNvSpPr/>
            <p:nvPr/>
          </p:nvSpPr>
          <p:spPr>
            <a:xfrm>
              <a:off x="823965" y="2150346"/>
              <a:ext cx="1800000" cy="3600000"/>
            </a:xfrm>
            <a:prstGeom prst="roundRect">
              <a:avLst/>
            </a:prstGeom>
            <a:solidFill>
              <a:srgbClr val="5F4CEE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436688"/>
              <a:r>
                <a:rPr lang="en-AU" sz="2400" dirty="0">
                  <a:solidFill>
                    <a:schemeClr val="tx1"/>
                  </a:solidFill>
                </a:rPr>
                <a:t>Four Different CNN architects were chosen/developed. Trained using 3400 random RGB photos</a:t>
              </a:r>
            </a:p>
            <a:p>
              <a:pPr algn="ctr" defTabSz="1436688"/>
              <a:r>
                <a:rPr lang="en-AU" sz="2400" dirty="0">
                  <a:solidFill>
                    <a:schemeClr val="tx1"/>
                  </a:solidFill>
                </a:rPr>
                <a:t>of cracked and uncracked surfaces and evaluated against 480 random phots. The most accurate fastest one was selected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01603D-3B3C-4A45-8B5E-E5E1E2EE2D39}"/>
              </a:ext>
            </a:extLst>
          </p:cNvPr>
          <p:cNvGrpSpPr/>
          <p:nvPr/>
        </p:nvGrpSpPr>
        <p:grpSpPr>
          <a:xfrm>
            <a:off x="3617047" y="651165"/>
            <a:ext cx="3361025" cy="5643684"/>
            <a:chOff x="823964" y="1245995"/>
            <a:chExt cx="1800001" cy="450435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6EA1634-4F07-43D0-BC47-AF517D35A77B}"/>
                </a:ext>
              </a:extLst>
            </p:cNvPr>
            <p:cNvSpPr/>
            <p:nvPr/>
          </p:nvSpPr>
          <p:spPr>
            <a:xfrm>
              <a:off x="823964" y="1245995"/>
              <a:ext cx="1800000" cy="90000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8060204-26FC-4292-99B6-28C929EABE5F}"/>
                </a:ext>
              </a:extLst>
            </p:cNvPr>
            <p:cNvSpPr/>
            <p:nvPr/>
          </p:nvSpPr>
          <p:spPr>
            <a:xfrm>
              <a:off x="823965" y="2150346"/>
              <a:ext cx="1800000" cy="3600000"/>
            </a:xfrm>
            <a:prstGeom prst="roundRect">
              <a:avLst/>
            </a:prstGeom>
            <a:solidFill>
              <a:srgbClr val="10F01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436688"/>
              <a:r>
                <a:rPr lang="en-AU" sz="2400" dirty="0">
                  <a:solidFill>
                    <a:schemeClr val="tx1"/>
                  </a:solidFill>
                </a:rPr>
                <a:t>The selected Model successfully predicted random photos.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E98E38-D0B9-41FA-8880-7900F8BDD750}"/>
              </a:ext>
            </a:extLst>
          </p:cNvPr>
          <p:cNvGrpSpPr/>
          <p:nvPr/>
        </p:nvGrpSpPr>
        <p:grpSpPr>
          <a:xfrm>
            <a:off x="6992939" y="646546"/>
            <a:ext cx="3361025" cy="5643684"/>
            <a:chOff x="823964" y="1245995"/>
            <a:chExt cx="1800001" cy="4504351"/>
          </a:xfrm>
          <a:solidFill>
            <a:srgbClr val="FFFF00"/>
          </a:solid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575F705-2751-44AB-8C99-E96681BE52A2}"/>
                </a:ext>
              </a:extLst>
            </p:cNvPr>
            <p:cNvSpPr/>
            <p:nvPr/>
          </p:nvSpPr>
          <p:spPr>
            <a:xfrm>
              <a:off x="823964" y="1245995"/>
              <a:ext cx="1800000" cy="900000"/>
            </a:xfrm>
            <a:prstGeom prst="round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147FCC1-2836-4D7C-B0BE-44F20F68B502}"/>
                </a:ext>
              </a:extLst>
            </p:cNvPr>
            <p:cNvSpPr/>
            <p:nvPr/>
          </p:nvSpPr>
          <p:spPr>
            <a:xfrm>
              <a:off x="823965" y="2150346"/>
              <a:ext cx="1800000" cy="3600000"/>
            </a:xfrm>
            <a:prstGeom prst="round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436688"/>
              <a:r>
                <a:rPr lang="en-AU" sz="2400" dirty="0">
                  <a:solidFill>
                    <a:schemeClr val="tx1"/>
                  </a:solidFill>
                </a:rPr>
                <a:t>A model is ready to utilise for RC infrastructures Inspection.</a:t>
              </a:r>
            </a:p>
            <a:p>
              <a:pPr algn="ctr" defTabSz="1436688"/>
              <a:r>
                <a:rPr lang="en-AU" sz="2400" dirty="0">
                  <a:solidFill>
                    <a:schemeClr val="tx1"/>
                  </a:solidFill>
                </a:rPr>
                <a:t>Clients will use this model for prediction of the cracks.</a:t>
              </a:r>
            </a:p>
            <a:p>
              <a:pPr algn="ctr" defTabSz="1436688"/>
              <a:r>
                <a:rPr lang="en-AU" sz="2400" b="1" dirty="0">
                  <a:solidFill>
                    <a:schemeClr val="tx1"/>
                  </a:solidFill>
                </a:rPr>
                <a:t>Safe, Fast and accurate</a:t>
              </a:r>
              <a:r>
                <a:rPr lang="en-AU" sz="2400" dirty="0">
                  <a:solidFill>
                    <a:schemeClr val="tx1"/>
                  </a:solidFill>
                </a:rPr>
                <a:t>.</a:t>
              </a:r>
            </a:p>
            <a:p>
              <a:pPr algn="ctr" defTabSz="1436688"/>
              <a:r>
                <a:rPr lang="en-AU" sz="2400" dirty="0">
                  <a:solidFill>
                    <a:schemeClr val="tx1"/>
                  </a:solidFill>
                </a:rPr>
                <a:t>Yes! </a:t>
              </a:r>
            </a:p>
            <a:p>
              <a:pPr algn="ctr" defTabSz="1436688"/>
              <a:r>
                <a:rPr lang="en-AU" sz="2400" dirty="0">
                  <a:solidFill>
                    <a:schemeClr val="tx1"/>
                  </a:solidFill>
                </a:rPr>
                <a:t>multiple birds are killed by one stone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062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B6C114-AEA4-4F0E-9928-5B1311F0BD3E}"/>
              </a:ext>
            </a:extLst>
          </p:cNvPr>
          <p:cNvSpPr txBox="1"/>
          <p:nvPr/>
        </p:nvSpPr>
        <p:spPr>
          <a:xfrm>
            <a:off x="11684000" y="6396335"/>
            <a:ext cx="5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21</a:t>
            </a:fld>
            <a:endParaRPr lang="en-AU" sz="2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E982D2A-E09D-46DD-9892-935AD6B190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7365311"/>
              </p:ext>
            </p:extLst>
          </p:nvPr>
        </p:nvGraphicFramePr>
        <p:xfrm>
          <a:off x="158044" y="0"/>
          <a:ext cx="10047111" cy="6643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3807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984E06D-C46D-4941-AABB-E18EF5790C19}"/>
              </a:ext>
            </a:extLst>
          </p:cNvPr>
          <p:cNvSpPr/>
          <p:nvPr/>
        </p:nvSpPr>
        <p:spPr>
          <a:xfrm>
            <a:off x="0" y="6287911"/>
            <a:ext cx="12192000" cy="570089"/>
          </a:xfrm>
          <a:prstGeom prst="rect">
            <a:avLst/>
          </a:prstGeom>
          <a:solidFill>
            <a:srgbClr val="003B5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/>
          <a:lstStyle/>
          <a:p>
            <a:r>
              <a:rPr lang="en-AU" b="1" dirty="0">
                <a:solidFill>
                  <a:schemeClr val="tx1"/>
                </a:solidFill>
                <a:latin typeface="Dosis" charset="0"/>
              </a:rPr>
              <a:t>Conclusion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71B4E-44E2-4891-91F1-94A583584B6F}"/>
              </a:ext>
            </a:extLst>
          </p:cNvPr>
          <p:cNvSpPr txBox="1"/>
          <p:nvPr/>
        </p:nvSpPr>
        <p:spPr>
          <a:xfrm>
            <a:off x="11619345" y="6396335"/>
            <a:ext cx="572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rgbClr val="002060"/>
                </a:solidFill>
              </a:rPr>
              <a:t>22</a:t>
            </a:fld>
            <a:endParaRPr lang="en-AU" sz="2400" b="1" dirty="0">
              <a:solidFill>
                <a:srgbClr val="00206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D9FFB6-9B6B-4FD4-97C3-A6C930DB4173}"/>
              </a:ext>
            </a:extLst>
          </p:cNvPr>
          <p:cNvGrpSpPr/>
          <p:nvPr/>
        </p:nvGrpSpPr>
        <p:grpSpPr>
          <a:xfrm>
            <a:off x="321547" y="665018"/>
            <a:ext cx="4330840" cy="5643681"/>
            <a:chOff x="867017" y="1245995"/>
            <a:chExt cx="2319387" cy="450435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754BA16-9FCD-4DB8-9C4E-B96B7EE02FD0}"/>
                </a:ext>
              </a:extLst>
            </p:cNvPr>
            <p:cNvSpPr/>
            <p:nvPr/>
          </p:nvSpPr>
          <p:spPr>
            <a:xfrm>
              <a:off x="877780" y="1245995"/>
              <a:ext cx="2303242" cy="90000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6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6D0FAE4-BF02-4CFB-ACC2-375D60950606}"/>
                </a:ext>
              </a:extLst>
            </p:cNvPr>
            <p:cNvSpPr/>
            <p:nvPr/>
          </p:nvSpPr>
          <p:spPr>
            <a:xfrm>
              <a:off x="867017" y="2150346"/>
              <a:ext cx="2319387" cy="3600000"/>
            </a:xfrm>
            <a:prstGeom prst="roundRect">
              <a:avLst/>
            </a:prstGeom>
            <a:solidFill>
              <a:srgbClr val="5F4CEE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436688"/>
              <a:r>
                <a:rPr lang="en-AU" sz="2800" dirty="0">
                  <a:solidFill>
                    <a:schemeClr val="tx1"/>
                  </a:solidFill>
                </a:rPr>
                <a:t>Using AI in the field of Reinforced Concrete Infrastructure maintenance and rehabilitation is demonstrated. Visual inspection of tall and problematic structures is made easy now.</a:t>
              </a:r>
            </a:p>
            <a:p>
              <a:pPr algn="ctr" defTabSz="1436688"/>
              <a:r>
                <a:rPr lang="en-AU" sz="24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D41D7E2-1338-4C98-A747-BB86895B67BF}"/>
              </a:ext>
            </a:extLst>
          </p:cNvPr>
          <p:cNvGrpSpPr/>
          <p:nvPr/>
        </p:nvGrpSpPr>
        <p:grpSpPr>
          <a:xfrm>
            <a:off x="5859863" y="656644"/>
            <a:ext cx="4330840" cy="5643681"/>
            <a:chOff x="867017" y="1245995"/>
            <a:chExt cx="2319387" cy="450435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931B8C2-811D-41CB-820F-36CCC8083684}"/>
                </a:ext>
              </a:extLst>
            </p:cNvPr>
            <p:cNvSpPr/>
            <p:nvPr/>
          </p:nvSpPr>
          <p:spPr>
            <a:xfrm>
              <a:off x="877780" y="1245995"/>
              <a:ext cx="2303242" cy="90000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600" dirty="0">
                  <a:solidFill>
                    <a:schemeClr val="tx1"/>
                  </a:solidFill>
                </a:rPr>
                <a:t>Next Step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5BB3D9C-EC58-4BBB-B0C0-B34A25DEDB00}"/>
                </a:ext>
              </a:extLst>
            </p:cNvPr>
            <p:cNvSpPr/>
            <p:nvPr/>
          </p:nvSpPr>
          <p:spPr>
            <a:xfrm>
              <a:off x="867017" y="2150346"/>
              <a:ext cx="2319387" cy="3600000"/>
            </a:xfrm>
            <a:prstGeom prst="roundRect">
              <a:avLst/>
            </a:prstGeom>
            <a:solidFill>
              <a:srgbClr val="5F4CEE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180975" indent="-152400" defTabSz="1436688">
                <a:buFont typeface="Arial" panose="020B0604020202020204" pitchFamily="34" charset="0"/>
                <a:buChar char="•"/>
              </a:pPr>
              <a:r>
                <a:rPr lang="en-AU" sz="2800" dirty="0">
                  <a:solidFill>
                    <a:schemeClr val="tx1"/>
                  </a:solidFill>
                </a:rPr>
                <a:t>Development of a code to chop the taken photos into the proper size for this prediction.</a:t>
              </a:r>
            </a:p>
            <a:p>
              <a:pPr marL="180975" indent="-152400" defTabSz="1436688">
                <a:buFont typeface="Arial" panose="020B0604020202020204" pitchFamily="34" charset="0"/>
                <a:buChar char="•"/>
              </a:pPr>
              <a:r>
                <a:rPr lang="en-AU" sz="2800" dirty="0">
                  <a:solidFill>
                    <a:schemeClr val="tx1"/>
                  </a:solidFill>
                </a:rPr>
                <a:t>Detecting the width and the length of cracks</a:t>
              </a:r>
            </a:p>
            <a:p>
              <a:pPr marL="180975" indent="-152400" defTabSz="1436688">
                <a:buFont typeface="Arial" panose="020B0604020202020204" pitchFamily="34" charset="0"/>
                <a:buChar char="•"/>
              </a:pPr>
              <a:r>
                <a:rPr lang="en-AU" sz="2800" dirty="0">
                  <a:solidFill>
                    <a:schemeClr val="tx1"/>
                  </a:solidFill>
                </a:rPr>
                <a:t>Considering Real time image segmentation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79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AD8BBDC-8F47-453F-B53E-4B2F796166C8}"/>
              </a:ext>
            </a:extLst>
          </p:cNvPr>
          <p:cNvSpPr txBox="1"/>
          <p:nvPr/>
        </p:nvSpPr>
        <p:spPr>
          <a:xfrm>
            <a:off x="11684000" y="6396335"/>
            <a:ext cx="5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23</a:t>
            </a:fld>
            <a:endParaRPr lang="en-AU" sz="2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432952-4284-48FF-AACA-95ED62D900CC}"/>
              </a:ext>
            </a:extLst>
          </p:cNvPr>
          <p:cNvSpPr txBox="1"/>
          <p:nvPr/>
        </p:nvSpPr>
        <p:spPr>
          <a:xfrm>
            <a:off x="11808178" y="6396335"/>
            <a:ext cx="38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23</a:t>
            </a:fld>
            <a:endParaRPr lang="en-AU" sz="2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F7937-809E-4CCF-9A73-A32BC410103A}"/>
              </a:ext>
            </a:extLst>
          </p:cNvPr>
          <p:cNvSpPr txBox="1"/>
          <p:nvPr/>
        </p:nvSpPr>
        <p:spPr>
          <a:xfrm>
            <a:off x="3442996" y="3685592"/>
            <a:ext cx="66527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0" dirty="0"/>
              <a:t>Thanks for your time</a:t>
            </a:r>
          </a:p>
          <a:p>
            <a:pPr algn="ctr"/>
            <a:endParaRPr lang="en-AU" sz="6000" dirty="0"/>
          </a:p>
          <a:p>
            <a:pPr algn="ctr"/>
            <a:r>
              <a:rPr lang="en-AU" sz="6000" dirty="0"/>
              <a:t>Any question?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5129B8-D061-41B1-AF1A-3A1E5D964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3912">
            <a:off x="75611" y="653144"/>
            <a:ext cx="4673587" cy="292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0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B6C114-AEA4-4F0E-9928-5B1311F0BD3E}"/>
              </a:ext>
            </a:extLst>
          </p:cNvPr>
          <p:cNvSpPr txBox="1"/>
          <p:nvPr/>
        </p:nvSpPr>
        <p:spPr>
          <a:xfrm>
            <a:off x="11808178" y="6396335"/>
            <a:ext cx="38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3</a:t>
            </a:fld>
            <a:endParaRPr lang="en-AU" sz="2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E982D2A-E09D-46DD-9892-935AD6B190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2943806"/>
              </p:ext>
            </p:extLst>
          </p:nvPr>
        </p:nvGraphicFramePr>
        <p:xfrm>
          <a:off x="158044" y="0"/>
          <a:ext cx="10047111" cy="6643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1978333-AEAD-4180-A9BD-F0B4ADD476BA}"/>
              </a:ext>
            </a:extLst>
          </p:cNvPr>
          <p:cNvSpPr txBox="1"/>
          <p:nvPr/>
        </p:nvSpPr>
        <p:spPr>
          <a:xfrm>
            <a:off x="0" y="0"/>
            <a:ext cx="10450286" cy="646331"/>
          </a:xfrm>
          <a:prstGeom prst="rect">
            <a:avLst/>
          </a:prstGeom>
          <a:solidFill>
            <a:srgbClr val="D3EBD5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en-AU" sz="3600" b="1" dirty="0">
                <a:solidFill>
                  <a:srgbClr val="003B55"/>
                </a:solidFill>
                <a:latin typeface="Titillium Web Light" panose="00000400000000000000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69987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E982D2A-E09D-46DD-9892-935AD6B190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239911"/>
              </p:ext>
            </p:extLst>
          </p:nvPr>
        </p:nvGraphicFramePr>
        <p:xfrm>
          <a:off x="158044" y="0"/>
          <a:ext cx="10047111" cy="6643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97BA4B1-30D8-4C1E-9AE4-F9E30BB5C24C}"/>
              </a:ext>
            </a:extLst>
          </p:cNvPr>
          <p:cNvSpPr/>
          <p:nvPr/>
        </p:nvSpPr>
        <p:spPr>
          <a:xfrm>
            <a:off x="0" y="6287911"/>
            <a:ext cx="12192000" cy="570089"/>
          </a:xfrm>
          <a:prstGeom prst="rect">
            <a:avLst/>
          </a:prstGeom>
          <a:solidFill>
            <a:srgbClr val="80BFB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/>
          <a:lstStyle/>
          <a:p>
            <a:endParaRPr lang="en-AU" b="1" dirty="0">
              <a:latin typeface="Dosi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6C114-AEA4-4F0E-9928-5B1311F0BD3E}"/>
              </a:ext>
            </a:extLst>
          </p:cNvPr>
          <p:cNvSpPr txBox="1"/>
          <p:nvPr/>
        </p:nvSpPr>
        <p:spPr>
          <a:xfrm>
            <a:off x="11808178" y="6396335"/>
            <a:ext cx="38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4</a:t>
            </a:fld>
            <a:endParaRPr lang="en-AU" sz="2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79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3EA5A70-62F0-428E-9EC7-D717B351D1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" r="41325" b="19087"/>
          <a:stretch/>
        </p:blipFill>
        <p:spPr>
          <a:xfrm>
            <a:off x="0" y="0"/>
            <a:ext cx="3258849" cy="3677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AEC8CD-2773-4DC6-AE3B-5F8AA114E0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9"/>
          <a:stretch/>
        </p:blipFill>
        <p:spPr>
          <a:xfrm>
            <a:off x="2601283" y="3690128"/>
            <a:ext cx="4510079" cy="25910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C4A068-A82B-4980-9F5E-416BEC20784E}"/>
              </a:ext>
            </a:extLst>
          </p:cNvPr>
          <p:cNvSpPr txBox="1"/>
          <p:nvPr/>
        </p:nvSpPr>
        <p:spPr>
          <a:xfrm>
            <a:off x="3201118" y="208863"/>
            <a:ext cx="40437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D3EBD5"/>
                </a:solidFill>
              </a:rPr>
              <a:t>Manual Inspection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rgbClr val="D3EBD5"/>
                </a:solidFill>
              </a:rPr>
              <a:t>Human 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rgbClr val="D3EBD5"/>
                </a:solidFill>
              </a:rPr>
              <a:t>Not safe at height and not easily accessible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rgbClr val="D3EBD5"/>
                </a:solidFill>
              </a:rPr>
              <a:t>Could be deliberately neglected</a:t>
            </a:r>
          </a:p>
          <a:p>
            <a:endParaRPr lang="en-AU" sz="3200" dirty="0">
              <a:solidFill>
                <a:srgbClr val="D3EBD5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6C17B4-DE3E-4EB7-A779-FBFC3E8F63E8}"/>
              </a:ext>
            </a:extLst>
          </p:cNvPr>
          <p:cNvSpPr/>
          <p:nvPr/>
        </p:nvSpPr>
        <p:spPr>
          <a:xfrm>
            <a:off x="0" y="6287911"/>
            <a:ext cx="12192000" cy="570089"/>
          </a:xfrm>
          <a:prstGeom prst="rect">
            <a:avLst/>
          </a:prstGeom>
          <a:solidFill>
            <a:srgbClr val="80BFB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/>
          <a:lstStyle/>
          <a:p>
            <a:r>
              <a:rPr lang="en-AU" b="1" dirty="0">
                <a:latin typeface="Dosis" charset="0"/>
              </a:rPr>
              <a:t>INTRODUCTION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EDCEA-E559-44E4-81AA-3119746A61BD}"/>
              </a:ext>
            </a:extLst>
          </p:cNvPr>
          <p:cNvSpPr txBox="1"/>
          <p:nvPr/>
        </p:nvSpPr>
        <p:spPr>
          <a:xfrm>
            <a:off x="11808178" y="6396335"/>
            <a:ext cx="38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5</a:t>
            </a:fld>
            <a:endParaRPr lang="en-AU" sz="2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0A13AC-C5C1-4A13-BAA1-75087B1B0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47" y="0"/>
            <a:ext cx="3407826" cy="491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9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3009F8-CAE7-4375-BC61-99117356CEC1}"/>
              </a:ext>
            </a:extLst>
          </p:cNvPr>
          <p:cNvSpPr/>
          <p:nvPr/>
        </p:nvSpPr>
        <p:spPr>
          <a:xfrm>
            <a:off x="0" y="6287911"/>
            <a:ext cx="12192000" cy="570089"/>
          </a:xfrm>
          <a:prstGeom prst="rect">
            <a:avLst/>
          </a:prstGeom>
          <a:solidFill>
            <a:srgbClr val="80BFB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/>
          <a:lstStyle/>
          <a:p>
            <a:r>
              <a:rPr lang="en-AU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Dosis" charset="0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BBB3A-3C6E-498E-BC74-67BC5C1BB3B1}"/>
              </a:ext>
            </a:extLst>
          </p:cNvPr>
          <p:cNvSpPr txBox="1"/>
          <p:nvPr/>
        </p:nvSpPr>
        <p:spPr>
          <a:xfrm>
            <a:off x="11808178" y="6396335"/>
            <a:ext cx="38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6</a:t>
            </a:fld>
            <a:endParaRPr lang="en-AU" sz="2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8159FE-FABF-46FC-A033-1759DF39891B}"/>
              </a:ext>
            </a:extLst>
          </p:cNvPr>
          <p:cNvSpPr/>
          <p:nvPr/>
        </p:nvSpPr>
        <p:spPr>
          <a:xfrm>
            <a:off x="0" y="6287911"/>
            <a:ext cx="12192000" cy="570089"/>
          </a:xfrm>
          <a:prstGeom prst="rect">
            <a:avLst/>
          </a:prstGeom>
          <a:solidFill>
            <a:srgbClr val="80BFB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/>
          <a:lstStyle/>
          <a:p>
            <a:r>
              <a:rPr lang="en-AU" b="1" dirty="0">
                <a:latin typeface="Dosis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B1A27F-CEA4-4086-A88C-9E977BBC6BE5}"/>
              </a:ext>
            </a:extLst>
          </p:cNvPr>
          <p:cNvSpPr txBox="1"/>
          <p:nvPr/>
        </p:nvSpPr>
        <p:spPr>
          <a:xfrm>
            <a:off x="11808178" y="6396335"/>
            <a:ext cx="38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6</a:t>
            </a:fld>
            <a:endParaRPr lang="en-AU" sz="2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07038-DE75-4F22-825E-C1AB106C9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0" t="-1642" r="13165" b="1642"/>
          <a:stretch/>
        </p:blipFill>
        <p:spPr>
          <a:xfrm>
            <a:off x="0" y="-121298"/>
            <a:ext cx="5797692" cy="6419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D34AAF-A73F-421E-BA40-D588101AA376}"/>
              </a:ext>
            </a:extLst>
          </p:cNvPr>
          <p:cNvSpPr txBox="1"/>
          <p:nvPr/>
        </p:nvSpPr>
        <p:spPr>
          <a:xfrm>
            <a:off x="6186194" y="1889448"/>
            <a:ext cx="4021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dirty="0">
                <a:solidFill>
                  <a:srgbClr val="D3EBD5"/>
                </a:solidFill>
              </a:rPr>
              <a:t>Photography</a:t>
            </a:r>
          </a:p>
        </p:txBody>
      </p:sp>
    </p:spTree>
    <p:extLst>
      <p:ext uri="{BB962C8B-B14F-4D97-AF65-F5344CB8AC3E}">
        <p14:creationId xmlns:p14="http://schemas.microsoft.com/office/powerpoint/2010/main" val="381879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25DB3A-816C-4103-AD23-893980B87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94428" cy="4451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90AC9-DFC1-4477-9406-56BE45106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21" y="2733150"/>
            <a:ext cx="6339007" cy="35689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3009F8-CAE7-4375-BC61-99117356CEC1}"/>
              </a:ext>
            </a:extLst>
          </p:cNvPr>
          <p:cNvSpPr/>
          <p:nvPr/>
        </p:nvSpPr>
        <p:spPr>
          <a:xfrm>
            <a:off x="0" y="6287911"/>
            <a:ext cx="12192000" cy="570089"/>
          </a:xfrm>
          <a:prstGeom prst="rect">
            <a:avLst/>
          </a:prstGeom>
          <a:solidFill>
            <a:srgbClr val="80BFB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t"/>
          <a:lstStyle/>
          <a:p>
            <a:r>
              <a:rPr lang="en-AU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Dosis" charset="0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BBB3A-3C6E-498E-BC74-67BC5C1BB3B1}"/>
              </a:ext>
            </a:extLst>
          </p:cNvPr>
          <p:cNvSpPr txBox="1"/>
          <p:nvPr/>
        </p:nvSpPr>
        <p:spPr>
          <a:xfrm>
            <a:off x="11808178" y="6369803"/>
            <a:ext cx="295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7</a:t>
            </a:fld>
            <a:endParaRPr lang="en-AU" sz="2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473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41818D3-7EFB-4150-B04F-E0EFF6F210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06" b="95498" l="9434" r="90409">
                        <a14:foregroundMark x1="72406" y1="17891" x2="72406" y2="17891"/>
                        <a14:foregroundMark x1="73978" y1="16825" x2="73978" y2="16825"/>
                        <a14:foregroundMark x1="71855" y1="17654" x2="72406" y2="17891"/>
                        <a14:backgroundMark x1="52594" y1="84597" x2="52594" y2="84597"/>
                        <a14:backgroundMark x1="62186" y1="14929" x2="62186" y2="14929"/>
                        <a14:backgroundMark x1="25000" y1="14692" x2="25000" y2="14692"/>
                        <a14:backgroundMark x1="22563" y1="14455" x2="22563" y2="14455"/>
                        <a14:backgroundMark x1="51179" y1="15995" x2="51179" y2="15995"/>
                        <a14:backgroundMark x1="48899" y1="15758" x2="48899" y2="15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53" t="7498" r="9834" b="9615"/>
          <a:stretch/>
        </p:blipFill>
        <p:spPr>
          <a:xfrm>
            <a:off x="1741715" y="474888"/>
            <a:ext cx="8223695" cy="56314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3AA480-ABE6-4076-8822-314443EC5DB9}"/>
              </a:ext>
            </a:extLst>
          </p:cNvPr>
          <p:cNvSpPr txBox="1"/>
          <p:nvPr/>
        </p:nvSpPr>
        <p:spPr>
          <a:xfrm rot="19327291">
            <a:off x="4472494" y="3449888"/>
            <a:ext cx="3627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rgbClr val="FFC000"/>
                </a:solidFill>
              </a:defRPr>
            </a:lvl1pPr>
          </a:lstStyle>
          <a:p>
            <a:r>
              <a:rPr lang="en-AU" dirty="0">
                <a:solidFill>
                  <a:srgbClr val="003B55"/>
                </a:solidFill>
              </a:rPr>
              <a:t>Safety Issue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07638F-5821-40C6-87DD-51AD79BB9520}"/>
              </a:ext>
            </a:extLst>
          </p:cNvPr>
          <p:cNvSpPr txBox="1"/>
          <p:nvPr/>
        </p:nvSpPr>
        <p:spPr>
          <a:xfrm rot="19363884">
            <a:off x="3201100" y="1965450"/>
            <a:ext cx="4224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 b="1">
                <a:solidFill>
                  <a:srgbClr val="FFC000"/>
                </a:solidFill>
              </a:defRPr>
            </a:lvl1pPr>
          </a:lstStyle>
          <a:p>
            <a:r>
              <a:rPr lang="en-AU" sz="5400" dirty="0">
                <a:solidFill>
                  <a:srgbClr val="003B55"/>
                </a:solidFill>
              </a:rPr>
              <a:t>Human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AAC67-28CD-4A2C-952C-9C424312DBCF}"/>
              </a:ext>
            </a:extLst>
          </p:cNvPr>
          <p:cNvSpPr txBox="1"/>
          <p:nvPr/>
        </p:nvSpPr>
        <p:spPr>
          <a:xfrm rot="19404967">
            <a:off x="4017755" y="2786950"/>
            <a:ext cx="3302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rgbClr val="FFC000"/>
                </a:solidFill>
              </a:defRPr>
            </a:lvl1pPr>
          </a:lstStyle>
          <a:p>
            <a:r>
              <a:rPr lang="en-AU" dirty="0">
                <a:solidFill>
                  <a:srgbClr val="003B55"/>
                </a:solidFill>
              </a:rPr>
              <a:t>Neglection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4D3C69-2A90-4872-B5C8-BBBB54D32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1"/>
            <a:ext cx="10466609" cy="68687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90C9EF-579A-47BD-82BE-2D5DD674AF1C}"/>
              </a:ext>
            </a:extLst>
          </p:cNvPr>
          <p:cNvSpPr txBox="1"/>
          <p:nvPr/>
        </p:nvSpPr>
        <p:spPr>
          <a:xfrm>
            <a:off x="11808178" y="6369803"/>
            <a:ext cx="295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8</a:t>
            </a:fld>
            <a:endParaRPr lang="en-AU" sz="2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08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E982D2A-E09D-46DD-9892-935AD6B190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7170910"/>
              </p:ext>
            </p:extLst>
          </p:nvPr>
        </p:nvGraphicFramePr>
        <p:xfrm>
          <a:off x="158044" y="0"/>
          <a:ext cx="10047111" cy="6643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97BA4B1-30D8-4C1E-9AE4-F9E30BB5C24C}"/>
              </a:ext>
            </a:extLst>
          </p:cNvPr>
          <p:cNvSpPr/>
          <p:nvPr/>
        </p:nvSpPr>
        <p:spPr>
          <a:xfrm>
            <a:off x="0" y="6287911"/>
            <a:ext cx="12192000" cy="570089"/>
          </a:xfrm>
          <a:prstGeom prst="rect">
            <a:avLst/>
          </a:prstGeom>
          <a:solidFill>
            <a:srgbClr val="80BFB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6C114-AEA4-4F0E-9928-5B1311F0BD3E}"/>
              </a:ext>
            </a:extLst>
          </p:cNvPr>
          <p:cNvSpPr txBox="1"/>
          <p:nvPr/>
        </p:nvSpPr>
        <p:spPr>
          <a:xfrm>
            <a:off x="11808178" y="6396335"/>
            <a:ext cx="38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8C8D9EA-DA8B-4D25-91DD-F7DB43EED6F6}" type="slidenum">
              <a:rPr lang="en-AU" sz="2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9</a:t>
            </a:fld>
            <a:endParaRPr lang="en-AU" sz="2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064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8707</TotalTime>
  <Words>529</Words>
  <Application>Microsoft Office PowerPoint</Application>
  <PresentationFormat>Widescreen</PresentationFormat>
  <Paragraphs>187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Dosis</vt:lpstr>
      <vt:lpstr>Titillium Web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of Surface Cracks in Concrete Structures using Deep Learning</dc:title>
  <dc:creator>Nariman Saeed</dc:creator>
  <cp:lastModifiedBy>Nariman Saeed</cp:lastModifiedBy>
  <cp:revision>92</cp:revision>
  <dcterms:created xsi:type="dcterms:W3CDTF">2020-11-21T08:52:33Z</dcterms:created>
  <dcterms:modified xsi:type="dcterms:W3CDTF">2020-12-01T06:32:19Z</dcterms:modified>
</cp:coreProperties>
</file>